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" panose="020B0604020202020204" charset="0"/>
      <p:regular r:id="rId30"/>
    </p:embeddedFont>
    <p:embeddedFont>
      <p:font typeface="Canva Sans Bold" panose="020B0604020202020204" charset="0"/>
      <p:regular r:id="rId31"/>
    </p:embeddedFont>
    <p:embeddedFont>
      <p:font typeface="Garet" panose="020B0604020202020204" charset="0"/>
      <p:regular r:id="rId32"/>
    </p:embeddedFont>
    <p:embeddedFont>
      <p:font typeface="Garet Bold" panose="020B0604020202020204" charset="0"/>
      <p:regular r:id="rId33"/>
    </p:embeddedFont>
    <p:embeddedFont>
      <p:font typeface="Sergio Trendy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E24EF-B001-48FB-BA58-A3ADC3313603}" v="1" dt="2023-12-09T04:49:17.364"/>
    <p1510:client id="{CEC77937-B389-447E-8161-813ABEAC611A}" v="10" dt="2023-12-09T05:03:38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6" d="100"/>
          <a:sy n="86" d="100"/>
        </p:scale>
        <p:origin x="40" y="4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ry Wilson" userId="d9fa1230-42c8-48b6-b2d5-f512149d6b57" providerId="ADAL" clId="{CEC77937-B389-447E-8161-813ABEAC611A}"/>
    <pc:docChg chg="modSld">
      <pc:chgData name="Rory Wilson" userId="d9fa1230-42c8-48b6-b2d5-f512149d6b57" providerId="ADAL" clId="{CEC77937-B389-447E-8161-813ABEAC611A}" dt="2023-12-09T05:03:38.142" v="9"/>
      <pc:docMkLst>
        <pc:docMk/>
      </pc:docMkLst>
      <pc:sldChg chg="addSp modSp modAnim">
        <pc:chgData name="Rory Wilson" userId="d9fa1230-42c8-48b6-b2d5-f512149d6b57" providerId="ADAL" clId="{CEC77937-B389-447E-8161-813ABEAC611A}" dt="2023-12-09T05:03:38.142" v="9"/>
        <pc:sldMkLst>
          <pc:docMk/>
          <pc:sldMk cId="0" sldId="264"/>
        </pc:sldMkLst>
        <pc:spChg chg="mod">
          <ac:chgData name="Rory Wilson" userId="d9fa1230-42c8-48b6-b2d5-f512149d6b57" providerId="ADAL" clId="{CEC77937-B389-447E-8161-813ABEAC611A}" dt="2023-12-09T05:02:59.806" v="1" actId="164"/>
          <ac:spMkLst>
            <pc:docMk/>
            <pc:sldMk cId="0" sldId="264"/>
            <ac:spMk id="13" creationId="{00000000-0000-0000-0000-000000000000}"/>
          </ac:spMkLst>
        </pc:spChg>
        <pc:grpChg chg="add mod">
          <ac:chgData name="Rory Wilson" userId="d9fa1230-42c8-48b6-b2d5-f512149d6b57" providerId="ADAL" clId="{CEC77937-B389-447E-8161-813ABEAC611A}" dt="2023-12-09T05:02:59.806" v="1" actId="164"/>
          <ac:grpSpMkLst>
            <pc:docMk/>
            <pc:sldMk cId="0" sldId="264"/>
            <ac:grpSpMk id="14" creationId="{BDAD6230-A1C9-7B57-D6F0-EF729652DE2B}"/>
          </ac:grpSpMkLst>
        </pc:grpChg>
        <pc:picChg chg="mod">
          <ac:chgData name="Rory Wilson" userId="d9fa1230-42c8-48b6-b2d5-f512149d6b57" providerId="ADAL" clId="{CEC77937-B389-447E-8161-813ABEAC611A}" dt="2023-12-09T05:02:59.806" v="1" actId="164"/>
          <ac:picMkLst>
            <pc:docMk/>
            <pc:sldMk cId="0" sldId="264"/>
            <ac:picMk id="11" creationId="{00000000-0000-0000-0000-000000000000}"/>
          </ac:picMkLst>
        </pc:picChg>
      </pc:sldChg>
    </pc:docChg>
  </pc:docChgLst>
  <pc:docChgLst>
    <pc:chgData name="Rory Wilson" userId="d9fa1230-42c8-48b6-b2d5-f512149d6b57" providerId="ADAL" clId="{AB6E24EF-B001-48FB-BA58-A3ADC3313603}"/>
    <pc:docChg chg="modSld">
      <pc:chgData name="Rory Wilson" userId="d9fa1230-42c8-48b6-b2d5-f512149d6b57" providerId="ADAL" clId="{AB6E24EF-B001-48FB-BA58-A3ADC3313603}" dt="2023-12-09T04:49:17.364" v="0"/>
      <pc:docMkLst>
        <pc:docMk/>
      </pc:docMkLst>
      <pc:sldChg chg="modAnim">
        <pc:chgData name="Rory Wilson" userId="d9fa1230-42c8-48b6-b2d5-f512149d6b57" providerId="ADAL" clId="{AB6E24EF-B001-48FB-BA58-A3ADC3313603}" dt="2023-12-09T04:49:17.364" v="0"/>
        <pc:sldMkLst>
          <pc:docMk/>
          <pc:sldMk cId="0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2.svg"/><Relationship Id="rId7" Type="http://schemas.openxmlformats.org/officeDocument/2006/relationships/image" Target="../media/image6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sv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55.svg"/><Relationship Id="rId5" Type="http://schemas.openxmlformats.org/officeDocument/2006/relationships/image" Target="../media/image67.svg"/><Relationship Id="rId15" Type="http://schemas.openxmlformats.org/officeDocument/2006/relationships/image" Target="../media/image22.svg"/><Relationship Id="rId10" Type="http://schemas.openxmlformats.org/officeDocument/2006/relationships/image" Target="../media/image54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8972">
            <a:off x="11155957" y="3426888"/>
            <a:ext cx="4185950" cy="3265041"/>
          </a:xfrm>
          <a:custGeom>
            <a:avLst/>
            <a:gdLst/>
            <a:ahLst/>
            <a:cxnLst/>
            <a:rect l="l" t="t" r="r" b="b"/>
            <a:pathLst>
              <a:path w="4185950" h="3265041">
                <a:moveTo>
                  <a:pt x="0" y="0"/>
                </a:moveTo>
                <a:lnTo>
                  <a:pt x="4185950" y="0"/>
                </a:lnTo>
                <a:lnTo>
                  <a:pt x="4185950" y="3265041"/>
                </a:lnTo>
                <a:lnTo>
                  <a:pt x="0" y="326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78564" y="-422244"/>
            <a:ext cx="3492269" cy="5380246"/>
          </a:xfrm>
          <a:custGeom>
            <a:avLst/>
            <a:gdLst/>
            <a:ahLst/>
            <a:cxnLst/>
            <a:rect l="l" t="t" r="r" b="b"/>
            <a:pathLst>
              <a:path w="3492269" h="5380246">
                <a:moveTo>
                  <a:pt x="0" y="0"/>
                </a:moveTo>
                <a:lnTo>
                  <a:pt x="3492269" y="0"/>
                </a:lnTo>
                <a:lnTo>
                  <a:pt x="3492269" y="5380246"/>
                </a:lnTo>
                <a:lnTo>
                  <a:pt x="0" y="538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03495" y="-943261"/>
            <a:ext cx="3765248" cy="4482438"/>
          </a:xfrm>
          <a:custGeom>
            <a:avLst/>
            <a:gdLst/>
            <a:ahLst/>
            <a:cxnLst/>
            <a:rect l="l" t="t" r="r" b="b"/>
            <a:pathLst>
              <a:path w="3765248" h="448243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575620" y="1499267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0" y="0"/>
                </a:lnTo>
                <a:lnTo>
                  <a:pt x="1234870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195578" y="7610762"/>
            <a:ext cx="2558677" cy="3674340"/>
          </a:xfrm>
          <a:custGeom>
            <a:avLst/>
            <a:gdLst/>
            <a:ahLst/>
            <a:cxnLst/>
            <a:rect l="l" t="t" r="r" b="b"/>
            <a:pathLst>
              <a:path w="2558677" h="3674340">
                <a:moveTo>
                  <a:pt x="0" y="0"/>
                </a:moveTo>
                <a:lnTo>
                  <a:pt x="2558677" y="0"/>
                </a:lnTo>
                <a:lnTo>
                  <a:pt x="2558677" y="3674341"/>
                </a:lnTo>
                <a:lnTo>
                  <a:pt x="0" y="36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041307" y="3694697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700000">
            <a:off x="10264395" y="2716705"/>
            <a:ext cx="1500354" cy="5501297"/>
          </a:xfrm>
          <a:custGeom>
            <a:avLst/>
            <a:gdLst/>
            <a:ahLst/>
            <a:cxnLst/>
            <a:rect l="l" t="t" r="r" b="b"/>
            <a:pathLst>
              <a:path w="1500354" h="5501297">
                <a:moveTo>
                  <a:pt x="0" y="0"/>
                </a:moveTo>
                <a:lnTo>
                  <a:pt x="1500354" y="0"/>
                </a:lnTo>
                <a:lnTo>
                  <a:pt x="1500354" y="5501297"/>
                </a:lnTo>
                <a:lnTo>
                  <a:pt x="0" y="5501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1896452" y="7440726"/>
            <a:ext cx="4299126" cy="3032838"/>
          </a:xfrm>
          <a:custGeom>
            <a:avLst/>
            <a:gdLst/>
            <a:ahLst/>
            <a:cxnLst/>
            <a:rect l="l" t="t" r="r" b="b"/>
            <a:pathLst>
              <a:path w="4299126" h="3032838">
                <a:moveTo>
                  <a:pt x="4299126" y="0"/>
                </a:moveTo>
                <a:lnTo>
                  <a:pt x="0" y="0"/>
                </a:lnTo>
                <a:lnTo>
                  <a:pt x="0" y="3032838"/>
                </a:lnTo>
                <a:lnTo>
                  <a:pt x="4299126" y="3032838"/>
                </a:lnTo>
                <a:lnTo>
                  <a:pt x="42991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236985" y="4405137"/>
            <a:ext cx="2681069" cy="3205626"/>
          </a:xfrm>
          <a:custGeom>
            <a:avLst/>
            <a:gdLst/>
            <a:ahLst/>
            <a:cxnLst/>
            <a:rect l="l" t="t" r="r" b="b"/>
            <a:pathLst>
              <a:path w="2681069" h="3205626">
                <a:moveTo>
                  <a:pt x="0" y="0"/>
                </a:moveTo>
                <a:lnTo>
                  <a:pt x="2681069" y="0"/>
                </a:lnTo>
                <a:lnTo>
                  <a:pt x="2681069" y="3205625"/>
                </a:lnTo>
                <a:lnTo>
                  <a:pt x="0" y="3205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31863" y="3727683"/>
            <a:ext cx="9817919" cy="5462732"/>
            <a:chOff x="0" y="0"/>
            <a:chExt cx="13090558" cy="72836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95275"/>
              <a:ext cx="13090558" cy="5964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12"/>
                </a:lnSpc>
              </a:pPr>
              <a:r>
                <a:rPr lang="en-US" sz="8901">
                  <a:solidFill>
                    <a:srgbClr val="002F15"/>
                  </a:solidFill>
                  <a:latin typeface="Sergio Trendy"/>
                </a:rPr>
                <a:t>Minimizing Carbon Footprint in Diet Plans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478462"/>
              <a:ext cx="1309055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2F15"/>
                  </a:solidFill>
                  <a:latin typeface="Garet"/>
                </a:rPr>
                <a:t>Tommaso Salvatori &amp; Rory Wilson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628429" y="-1088629"/>
            <a:ext cx="3821370" cy="3161315"/>
          </a:xfrm>
          <a:custGeom>
            <a:avLst/>
            <a:gdLst/>
            <a:ahLst/>
            <a:cxnLst/>
            <a:rect l="l" t="t" r="r" b="b"/>
            <a:pathLst>
              <a:path w="3821370" h="3161315">
                <a:moveTo>
                  <a:pt x="0" y="0"/>
                </a:moveTo>
                <a:lnTo>
                  <a:pt x="3821371" y="0"/>
                </a:lnTo>
                <a:lnTo>
                  <a:pt x="3821371" y="3161315"/>
                </a:lnTo>
                <a:lnTo>
                  <a:pt x="0" y="3161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94776" y="3704583"/>
            <a:ext cx="363388" cy="1681317"/>
          </a:xfrm>
          <a:custGeom>
            <a:avLst/>
            <a:gdLst/>
            <a:ahLst/>
            <a:cxnLst/>
            <a:rect l="l" t="t" r="r" b="b"/>
            <a:pathLst>
              <a:path w="363388" h="1681317">
                <a:moveTo>
                  <a:pt x="0" y="0"/>
                </a:moveTo>
                <a:lnTo>
                  <a:pt x="363388" y="0"/>
                </a:lnTo>
                <a:lnTo>
                  <a:pt x="363388" y="1681317"/>
                </a:lnTo>
                <a:lnTo>
                  <a:pt x="0" y="1681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51440" y="4059467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meet nutritional requirements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94776" y="3704583"/>
            <a:ext cx="363388" cy="1681317"/>
          </a:xfrm>
          <a:custGeom>
            <a:avLst/>
            <a:gdLst/>
            <a:ahLst/>
            <a:cxnLst/>
            <a:rect l="l" t="t" r="r" b="b"/>
            <a:pathLst>
              <a:path w="363388" h="1681317">
                <a:moveTo>
                  <a:pt x="0" y="0"/>
                </a:moveTo>
                <a:lnTo>
                  <a:pt x="363388" y="0"/>
                </a:lnTo>
                <a:lnTo>
                  <a:pt x="363388" y="1681317"/>
                </a:lnTo>
                <a:lnTo>
                  <a:pt x="0" y="1681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023896" y="5385900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751440" y="4059467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meet nutritional requirements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751440" y="5473841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limit individual food quantity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94776" y="3704583"/>
            <a:ext cx="363388" cy="1681317"/>
          </a:xfrm>
          <a:custGeom>
            <a:avLst/>
            <a:gdLst/>
            <a:ahLst/>
            <a:cxnLst/>
            <a:rect l="l" t="t" r="r" b="b"/>
            <a:pathLst>
              <a:path w="363388" h="1681317">
                <a:moveTo>
                  <a:pt x="0" y="0"/>
                </a:moveTo>
                <a:lnTo>
                  <a:pt x="363388" y="0"/>
                </a:lnTo>
                <a:lnTo>
                  <a:pt x="363388" y="1681317"/>
                </a:lnTo>
                <a:lnTo>
                  <a:pt x="0" y="1681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023896" y="5385900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751440" y="4059467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meet nutritional requirements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751440" y="5473841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limit individual food quantity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023896" y="6533331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2"/>
                </a:lnTo>
                <a:lnTo>
                  <a:pt x="0" y="11474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751440" y="6621272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enforce dietary preferences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0067" y="5568704"/>
            <a:ext cx="3117173" cy="4802367"/>
          </a:xfrm>
          <a:custGeom>
            <a:avLst/>
            <a:gdLst/>
            <a:ahLst/>
            <a:cxnLst/>
            <a:rect l="l" t="t" r="r" b="b"/>
            <a:pathLst>
              <a:path w="3117173" h="4802367">
                <a:moveTo>
                  <a:pt x="0" y="0"/>
                </a:moveTo>
                <a:lnTo>
                  <a:pt x="3117173" y="0"/>
                </a:lnTo>
                <a:lnTo>
                  <a:pt x="3117173" y="4802367"/>
                </a:lnTo>
                <a:lnTo>
                  <a:pt x="0" y="480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34120" y="846798"/>
            <a:ext cx="4873234" cy="3555272"/>
            <a:chOff x="0" y="0"/>
            <a:chExt cx="6497645" cy="47403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497645" cy="4740362"/>
              <a:chOff x="0" y="0"/>
              <a:chExt cx="1607008" cy="117239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07009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07009" h="1172394">
                    <a:moveTo>
                      <a:pt x="1482548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82549" y="0"/>
                    </a:lnTo>
                    <a:cubicBezTo>
                      <a:pt x="1551128" y="0"/>
                      <a:pt x="1607009" y="55880"/>
                      <a:pt x="1607009" y="124460"/>
                    </a:cubicBezTo>
                    <a:lnTo>
                      <a:pt x="1607009" y="1047934"/>
                    </a:lnTo>
                    <a:cubicBezTo>
                      <a:pt x="1607009" y="1116514"/>
                      <a:pt x="1551128" y="1172394"/>
                      <a:pt x="1482549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45084" y="1607425"/>
              <a:ext cx="5207478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1.96 kg CO2: -58%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$4.80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45084" y="520862"/>
              <a:ext cx="5207478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Optimal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344600"/>
            <a:ext cx="536108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Results</a:t>
            </a:r>
          </a:p>
        </p:txBody>
      </p:sp>
      <p:sp>
        <p:nvSpPr>
          <p:cNvPr id="9" name="Freeform 9"/>
          <p:cNvSpPr/>
          <p:nvPr/>
        </p:nvSpPr>
        <p:spPr>
          <a:xfrm>
            <a:off x="2687106" y="5457865"/>
            <a:ext cx="3215558" cy="3116168"/>
          </a:xfrm>
          <a:custGeom>
            <a:avLst/>
            <a:gdLst/>
            <a:ahLst/>
            <a:cxnLst/>
            <a:rect l="l" t="t" r="r" b="b"/>
            <a:pathLst>
              <a:path w="3215558" h="3116168">
                <a:moveTo>
                  <a:pt x="0" y="0"/>
                </a:moveTo>
                <a:lnTo>
                  <a:pt x="3215558" y="0"/>
                </a:lnTo>
                <a:lnTo>
                  <a:pt x="3215558" y="3116168"/>
                </a:lnTo>
                <a:lnTo>
                  <a:pt x="0" y="311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062216">
            <a:off x="2868358" y="7262201"/>
            <a:ext cx="3042718" cy="3622283"/>
          </a:xfrm>
          <a:custGeom>
            <a:avLst/>
            <a:gdLst/>
            <a:ahLst/>
            <a:cxnLst/>
            <a:rect l="l" t="t" r="r" b="b"/>
            <a:pathLst>
              <a:path w="3042718" h="3622283">
                <a:moveTo>
                  <a:pt x="0" y="0"/>
                </a:moveTo>
                <a:lnTo>
                  <a:pt x="3042718" y="0"/>
                </a:lnTo>
                <a:lnTo>
                  <a:pt x="3042718" y="3622283"/>
                </a:lnTo>
                <a:lnTo>
                  <a:pt x="0" y="3622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633971" y="2000306"/>
            <a:ext cx="3961459" cy="2315586"/>
            <a:chOff x="0" y="0"/>
            <a:chExt cx="5281946" cy="30874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57988"/>
              <a:ext cx="5281946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281946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34120" y="5244519"/>
            <a:ext cx="4873234" cy="3329514"/>
            <a:chOff x="0" y="0"/>
            <a:chExt cx="6497645" cy="443935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497645" cy="4439352"/>
              <a:chOff x="0" y="0"/>
              <a:chExt cx="1715972" cy="117239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15972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15972" h="1172394">
                    <a:moveTo>
                      <a:pt x="1591511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91512" y="0"/>
                    </a:lnTo>
                    <a:cubicBezTo>
                      <a:pt x="1660092" y="0"/>
                      <a:pt x="1715972" y="55880"/>
                      <a:pt x="1715972" y="124460"/>
                    </a:cubicBezTo>
                    <a:lnTo>
                      <a:pt x="1715972" y="1047934"/>
                    </a:lnTo>
                    <a:cubicBezTo>
                      <a:pt x="1715972" y="1116514"/>
                      <a:pt x="1660092" y="1172394"/>
                      <a:pt x="1591512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45084" y="1500516"/>
              <a:ext cx="520747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9.33 kg CO2 (+98%)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$8.70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2,687 calories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45084" y="485973"/>
              <a:ext cx="520747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Keto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41155" y="5244519"/>
            <a:ext cx="4982332" cy="3329514"/>
            <a:chOff x="0" y="0"/>
            <a:chExt cx="6643109" cy="443935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643109" cy="4439352"/>
              <a:chOff x="0" y="0"/>
              <a:chExt cx="1754387" cy="117239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54387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54387" h="1172394">
                    <a:moveTo>
                      <a:pt x="1629927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29927" y="0"/>
                    </a:lnTo>
                    <a:cubicBezTo>
                      <a:pt x="1698507" y="0"/>
                      <a:pt x="1754387" y="55880"/>
                      <a:pt x="1754387" y="124460"/>
                    </a:cubicBezTo>
                    <a:lnTo>
                      <a:pt x="1754387" y="1047934"/>
                    </a:lnTo>
                    <a:cubicBezTo>
                      <a:pt x="1754387" y="1116514"/>
                      <a:pt x="1698507" y="1172394"/>
                      <a:pt x="1629927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59525" y="1500516"/>
              <a:ext cx="532405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4.61 kg CO2 (-2%)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$2.78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59525" y="485973"/>
              <a:ext cx="532405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Cheapest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915" y="846798"/>
            <a:ext cx="5017571" cy="3555272"/>
            <a:chOff x="0" y="0"/>
            <a:chExt cx="6690095" cy="474036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690095" cy="4740362"/>
              <a:chOff x="0" y="0"/>
              <a:chExt cx="1654605" cy="117239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54606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54606" h="1172394">
                    <a:moveTo>
                      <a:pt x="1530145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30145" y="0"/>
                    </a:lnTo>
                    <a:cubicBezTo>
                      <a:pt x="1598725" y="0"/>
                      <a:pt x="1654606" y="55880"/>
                      <a:pt x="1654606" y="124460"/>
                    </a:cubicBezTo>
                    <a:lnTo>
                      <a:pt x="1654606" y="1047934"/>
                    </a:lnTo>
                    <a:cubicBezTo>
                      <a:pt x="1654606" y="1116514"/>
                      <a:pt x="1598725" y="1172394"/>
                      <a:pt x="1530145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64190" y="1607425"/>
              <a:ext cx="5361715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64190" y="520862"/>
              <a:ext cx="5361715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0067" y="5568704"/>
            <a:ext cx="3117173" cy="4802367"/>
          </a:xfrm>
          <a:custGeom>
            <a:avLst/>
            <a:gdLst/>
            <a:ahLst/>
            <a:cxnLst/>
            <a:rect l="l" t="t" r="r" b="b"/>
            <a:pathLst>
              <a:path w="3117173" h="4802367">
                <a:moveTo>
                  <a:pt x="0" y="0"/>
                </a:moveTo>
                <a:lnTo>
                  <a:pt x="3117173" y="0"/>
                </a:lnTo>
                <a:lnTo>
                  <a:pt x="3117173" y="4802367"/>
                </a:lnTo>
                <a:lnTo>
                  <a:pt x="0" y="480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34120" y="846798"/>
            <a:ext cx="4873234" cy="3555272"/>
            <a:chOff x="0" y="0"/>
            <a:chExt cx="6497645" cy="47403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497645" cy="4740362"/>
              <a:chOff x="0" y="0"/>
              <a:chExt cx="1607008" cy="117239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07009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07009" h="1172394">
                    <a:moveTo>
                      <a:pt x="1482548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82549" y="0"/>
                    </a:lnTo>
                    <a:cubicBezTo>
                      <a:pt x="1551128" y="0"/>
                      <a:pt x="1607009" y="55880"/>
                      <a:pt x="1607009" y="124460"/>
                    </a:cubicBezTo>
                    <a:lnTo>
                      <a:pt x="1607009" y="1047934"/>
                    </a:lnTo>
                    <a:cubicBezTo>
                      <a:pt x="1607009" y="1116514"/>
                      <a:pt x="1551128" y="1172394"/>
                      <a:pt x="1482549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45084" y="1607425"/>
              <a:ext cx="5207478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1.96 kg CO2: -58%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$4.80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45084" y="520862"/>
              <a:ext cx="5207478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Optimal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344600"/>
            <a:ext cx="536108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Results</a:t>
            </a:r>
          </a:p>
        </p:txBody>
      </p:sp>
      <p:sp>
        <p:nvSpPr>
          <p:cNvPr id="9" name="Freeform 9"/>
          <p:cNvSpPr/>
          <p:nvPr/>
        </p:nvSpPr>
        <p:spPr>
          <a:xfrm>
            <a:off x="2687106" y="5457865"/>
            <a:ext cx="3215558" cy="3116168"/>
          </a:xfrm>
          <a:custGeom>
            <a:avLst/>
            <a:gdLst/>
            <a:ahLst/>
            <a:cxnLst/>
            <a:rect l="l" t="t" r="r" b="b"/>
            <a:pathLst>
              <a:path w="3215558" h="3116168">
                <a:moveTo>
                  <a:pt x="0" y="0"/>
                </a:moveTo>
                <a:lnTo>
                  <a:pt x="3215558" y="0"/>
                </a:lnTo>
                <a:lnTo>
                  <a:pt x="3215558" y="3116168"/>
                </a:lnTo>
                <a:lnTo>
                  <a:pt x="0" y="311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062216">
            <a:off x="2868358" y="7262201"/>
            <a:ext cx="3042718" cy="3622283"/>
          </a:xfrm>
          <a:custGeom>
            <a:avLst/>
            <a:gdLst/>
            <a:ahLst/>
            <a:cxnLst/>
            <a:rect l="l" t="t" r="r" b="b"/>
            <a:pathLst>
              <a:path w="3042718" h="3622283">
                <a:moveTo>
                  <a:pt x="0" y="0"/>
                </a:moveTo>
                <a:lnTo>
                  <a:pt x="3042718" y="0"/>
                </a:lnTo>
                <a:lnTo>
                  <a:pt x="3042718" y="3622283"/>
                </a:lnTo>
                <a:lnTo>
                  <a:pt x="0" y="3622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633971" y="2000306"/>
            <a:ext cx="3961459" cy="2315586"/>
            <a:chOff x="0" y="0"/>
            <a:chExt cx="5281946" cy="30874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57988"/>
              <a:ext cx="5281946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281946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34120" y="5244519"/>
            <a:ext cx="4873234" cy="3329514"/>
            <a:chOff x="0" y="0"/>
            <a:chExt cx="6497645" cy="443935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497645" cy="4439352"/>
              <a:chOff x="0" y="0"/>
              <a:chExt cx="1715972" cy="117239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15972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15972" h="1172394">
                    <a:moveTo>
                      <a:pt x="1591511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91512" y="0"/>
                    </a:lnTo>
                    <a:cubicBezTo>
                      <a:pt x="1660092" y="0"/>
                      <a:pt x="1715972" y="55880"/>
                      <a:pt x="1715972" y="124460"/>
                    </a:cubicBezTo>
                    <a:lnTo>
                      <a:pt x="1715972" y="1047934"/>
                    </a:lnTo>
                    <a:cubicBezTo>
                      <a:pt x="1715972" y="1116514"/>
                      <a:pt x="1660092" y="1172394"/>
                      <a:pt x="1591512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45084" y="1500516"/>
              <a:ext cx="520747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9.33 kg CO2 (+98%)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$8.70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2,687 calories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45084" y="485973"/>
              <a:ext cx="520747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Keto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41155" y="5244519"/>
            <a:ext cx="4982332" cy="3329514"/>
            <a:chOff x="0" y="0"/>
            <a:chExt cx="6643109" cy="443935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643109" cy="4439352"/>
              <a:chOff x="0" y="0"/>
              <a:chExt cx="1754387" cy="117239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54387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54387" h="1172394">
                    <a:moveTo>
                      <a:pt x="1629927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29927" y="0"/>
                    </a:lnTo>
                    <a:cubicBezTo>
                      <a:pt x="1698507" y="0"/>
                      <a:pt x="1754387" y="55880"/>
                      <a:pt x="1754387" y="124460"/>
                    </a:cubicBezTo>
                    <a:lnTo>
                      <a:pt x="1754387" y="1047934"/>
                    </a:lnTo>
                    <a:cubicBezTo>
                      <a:pt x="1754387" y="1116514"/>
                      <a:pt x="1698507" y="1172394"/>
                      <a:pt x="1629927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59525" y="1500516"/>
              <a:ext cx="532405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4.61 kg CO2 (-2%)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$2.78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59525" y="485973"/>
              <a:ext cx="532405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Cheapest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915" y="846798"/>
            <a:ext cx="5017571" cy="3555272"/>
            <a:chOff x="0" y="0"/>
            <a:chExt cx="6690095" cy="474036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690095" cy="4740362"/>
              <a:chOff x="0" y="0"/>
              <a:chExt cx="1654605" cy="117239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54606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54606" h="1172394">
                    <a:moveTo>
                      <a:pt x="1530145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30145" y="0"/>
                    </a:lnTo>
                    <a:cubicBezTo>
                      <a:pt x="1598725" y="0"/>
                      <a:pt x="1654606" y="55880"/>
                      <a:pt x="1654606" y="124460"/>
                    </a:cubicBezTo>
                    <a:lnTo>
                      <a:pt x="1654606" y="1047934"/>
                    </a:lnTo>
                    <a:cubicBezTo>
                      <a:pt x="1654606" y="1116514"/>
                      <a:pt x="1598725" y="1172394"/>
                      <a:pt x="1530145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64190" y="1607425"/>
              <a:ext cx="5361715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64190" y="520862"/>
              <a:ext cx="5361715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7434" y="0"/>
            <a:ext cx="18288000" cy="10287000"/>
            <a:chOff x="0" y="0"/>
            <a:chExt cx="4816593" cy="27093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6A6A6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896425" y="871650"/>
            <a:ext cx="14362875" cy="8745737"/>
            <a:chOff x="0" y="0"/>
            <a:chExt cx="19150500" cy="11660983"/>
          </a:xfrm>
        </p:grpSpPr>
        <p:sp>
          <p:nvSpPr>
            <p:cNvPr id="33" name="Freeform 33"/>
            <p:cNvSpPr/>
            <p:nvPr/>
          </p:nvSpPr>
          <p:spPr>
            <a:xfrm>
              <a:off x="7489517" y="0"/>
              <a:ext cx="11660983" cy="11660983"/>
            </a:xfrm>
            <a:custGeom>
              <a:avLst/>
              <a:gdLst/>
              <a:ahLst/>
              <a:cxnLst/>
              <a:rect l="l" t="t" r="r" b="b"/>
              <a:pathLst>
                <a:path w="11660983" h="11660983">
                  <a:moveTo>
                    <a:pt x="0" y="0"/>
                  </a:moveTo>
                  <a:lnTo>
                    <a:pt x="11660983" y="0"/>
                  </a:lnTo>
                  <a:lnTo>
                    <a:pt x="11660983" y="11660983"/>
                  </a:lnTo>
                  <a:lnTo>
                    <a:pt x="0" y="11660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0" y="1538011"/>
              <a:ext cx="9744330" cy="9451648"/>
              <a:chOff x="0" y="0"/>
              <a:chExt cx="1638501" cy="158928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638502" cy="1589287"/>
              </a:xfrm>
              <a:custGeom>
                <a:avLst/>
                <a:gdLst/>
                <a:ahLst/>
                <a:cxnLst/>
                <a:rect l="l" t="t" r="r" b="b"/>
                <a:pathLst>
                  <a:path w="1638502" h="1589287">
                    <a:moveTo>
                      <a:pt x="1514041" y="1589287"/>
                    </a:moveTo>
                    <a:lnTo>
                      <a:pt x="124460" y="1589287"/>
                    </a:lnTo>
                    <a:cubicBezTo>
                      <a:pt x="55880" y="1589287"/>
                      <a:pt x="0" y="1533407"/>
                      <a:pt x="0" y="146482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14041" y="0"/>
                    </a:lnTo>
                    <a:cubicBezTo>
                      <a:pt x="1582621" y="0"/>
                      <a:pt x="1638502" y="55880"/>
                      <a:pt x="1638502" y="124460"/>
                    </a:cubicBezTo>
                    <a:lnTo>
                      <a:pt x="1638502" y="1464827"/>
                    </a:lnTo>
                    <a:cubicBezTo>
                      <a:pt x="1638502" y="1533407"/>
                      <a:pt x="1582621" y="1589287"/>
                      <a:pt x="1514041" y="1589287"/>
                    </a:cubicBezTo>
                    <a:close/>
                  </a:path>
                </a:pathLst>
              </a:custGeom>
              <a:solidFill>
                <a:srgbClr val="FF8F7E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967413" y="3655088"/>
              <a:ext cx="7809504" cy="6676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7' 1"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324 lbs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NBA Hall of Famer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3.99 kg CO2 (-70% )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$9.00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8,609 calories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294g protein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67413" y="2308048"/>
              <a:ext cx="7809504" cy="874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08"/>
                </a:lnSpc>
              </a:pPr>
              <a:r>
                <a:rPr lang="en-US" sz="4148" dirty="0">
                  <a:solidFill>
                    <a:srgbClr val="002F15"/>
                  </a:solidFill>
                  <a:latin typeface="Sergio Trendy"/>
                </a:rPr>
                <a:t>Shaquille O’Neal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053638" y="2540344"/>
            <a:ext cx="7042596" cy="6718055"/>
            <a:chOff x="0" y="0"/>
            <a:chExt cx="9390128" cy="895740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390128" cy="8957407"/>
              <a:chOff x="0" y="0"/>
              <a:chExt cx="2800346" cy="267129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00346" cy="2671299"/>
              </a:xfrm>
              <a:custGeom>
                <a:avLst/>
                <a:gdLst/>
                <a:ahLst/>
                <a:cxnLst/>
                <a:rect l="l" t="t" r="r" b="b"/>
                <a:pathLst>
                  <a:path w="2800346" h="2671299">
                    <a:moveTo>
                      <a:pt x="2675886" y="2671299"/>
                    </a:moveTo>
                    <a:lnTo>
                      <a:pt x="124460" y="2671299"/>
                    </a:lnTo>
                    <a:cubicBezTo>
                      <a:pt x="55880" y="2671299"/>
                      <a:pt x="0" y="2615419"/>
                      <a:pt x="0" y="254683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75886" y="0"/>
                    </a:lnTo>
                    <a:cubicBezTo>
                      <a:pt x="2744466" y="0"/>
                      <a:pt x="2800346" y="55880"/>
                      <a:pt x="2800346" y="124460"/>
                    </a:cubicBezTo>
                    <a:lnTo>
                      <a:pt x="2800346" y="2546839"/>
                    </a:lnTo>
                    <a:cubicBezTo>
                      <a:pt x="2800346" y="2615419"/>
                      <a:pt x="2744466" y="2671299"/>
                      <a:pt x="2675886" y="2671299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864131" y="1575068"/>
              <a:ext cx="7661867" cy="7067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Chicken: 300g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Fish: 100g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Turnips: 200g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Coffee: 10g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Eggs: 24g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Cabbage: 98g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Peanuts: 57g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Bread: 318g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Tofu: 223g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Mandarins: 250g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Peas: 250g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Soybean oilL 23g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Soymilk: 2.6g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Wine: 100g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76643" y="676290"/>
              <a:ext cx="766186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Ingredients: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3053638" y="2540344"/>
            <a:ext cx="7042596" cy="6718055"/>
            <a:chOff x="0" y="0"/>
            <a:chExt cx="2800346" cy="26712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00346" cy="2671299"/>
            </a:xfrm>
            <a:custGeom>
              <a:avLst/>
              <a:gdLst/>
              <a:ahLst/>
              <a:cxnLst/>
              <a:rect l="l" t="t" r="r" b="b"/>
              <a:pathLst>
                <a:path w="2800346" h="2671299">
                  <a:moveTo>
                    <a:pt x="2675886" y="2671299"/>
                  </a:moveTo>
                  <a:lnTo>
                    <a:pt x="124460" y="2671299"/>
                  </a:lnTo>
                  <a:cubicBezTo>
                    <a:pt x="55880" y="2671299"/>
                    <a:pt x="0" y="2615419"/>
                    <a:pt x="0" y="25468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5886" y="0"/>
                  </a:lnTo>
                  <a:cubicBezTo>
                    <a:pt x="2744466" y="0"/>
                    <a:pt x="2800346" y="55880"/>
                    <a:pt x="2800346" y="124460"/>
                  </a:cubicBezTo>
                  <a:lnTo>
                    <a:pt x="2800346" y="2546839"/>
                  </a:lnTo>
                  <a:cubicBezTo>
                    <a:pt x="2800346" y="2615419"/>
                    <a:pt x="2744466" y="2671299"/>
                    <a:pt x="2675886" y="2671299"/>
                  </a:cubicBezTo>
                  <a:close/>
                </a:path>
              </a:pathLst>
            </a:custGeom>
            <a:solidFill>
              <a:srgbClr val="B6C4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01735" y="3707358"/>
            <a:ext cx="5746400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Chicken: 300g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Fish: 100g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Turnips: 200g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Coffee: 10g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Eggs: 24g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Cabbage: 98g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Peanuts: 57g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Bread: 318g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Tofu: 223g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Mandarins: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Soybean oilL 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Soymilk: 2.6g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Wine: 100g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1120" y="3038036"/>
            <a:ext cx="57464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Ingredients: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16704" y="4275493"/>
            <a:ext cx="7115459" cy="5510155"/>
            <a:chOff x="0" y="0"/>
            <a:chExt cx="9487279" cy="73468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87279" cy="6643743"/>
              <a:chOff x="0" y="0"/>
              <a:chExt cx="2800346" cy="196102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800346" cy="1961024"/>
              </a:xfrm>
              <a:custGeom>
                <a:avLst/>
                <a:gdLst/>
                <a:ahLst/>
                <a:cxnLst/>
                <a:rect l="l" t="t" r="r" b="b"/>
                <a:pathLst>
                  <a:path w="2800346" h="1961024">
                    <a:moveTo>
                      <a:pt x="2675886" y="1961024"/>
                    </a:moveTo>
                    <a:lnTo>
                      <a:pt x="124460" y="1961024"/>
                    </a:lnTo>
                    <a:cubicBezTo>
                      <a:pt x="55880" y="1961024"/>
                      <a:pt x="0" y="1905144"/>
                      <a:pt x="0" y="18365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75886" y="0"/>
                    </a:lnTo>
                    <a:cubicBezTo>
                      <a:pt x="2744466" y="0"/>
                      <a:pt x="2800346" y="55880"/>
                      <a:pt x="2800346" y="124460"/>
                    </a:cubicBezTo>
                    <a:lnTo>
                      <a:pt x="2800346" y="1836564"/>
                    </a:lnTo>
                    <a:cubicBezTo>
                      <a:pt x="2800346" y="1905144"/>
                      <a:pt x="2744466" y="1961024"/>
                      <a:pt x="2675886" y="196102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08321" y="1282457"/>
              <a:ext cx="8493423" cy="6064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Breakfast: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Tofu scrabble served with bread, 2 Mandarin 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Lunch: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Chicken and pea salad, diced turnips &amp; cabbage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Snack: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Peanut butter toast, coffee with soymilk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Dinner: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Fish with turnip puree, soybean cabbage slaw, served with a glass of wine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08321" y="509643"/>
              <a:ext cx="766186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Diet Plan: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3053638" y="2540344"/>
            <a:ext cx="7042596" cy="6718055"/>
            <a:chOff x="0" y="0"/>
            <a:chExt cx="2800346" cy="26712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00346" cy="2671299"/>
            </a:xfrm>
            <a:custGeom>
              <a:avLst/>
              <a:gdLst/>
              <a:ahLst/>
              <a:cxnLst/>
              <a:rect l="l" t="t" r="r" b="b"/>
              <a:pathLst>
                <a:path w="2800346" h="2671299">
                  <a:moveTo>
                    <a:pt x="2675886" y="2671299"/>
                  </a:moveTo>
                  <a:lnTo>
                    <a:pt x="124460" y="2671299"/>
                  </a:lnTo>
                  <a:cubicBezTo>
                    <a:pt x="55880" y="2671299"/>
                    <a:pt x="0" y="2615419"/>
                    <a:pt x="0" y="25468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5886" y="0"/>
                  </a:lnTo>
                  <a:cubicBezTo>
                    <a:pt x="2744466" y="0"/>
                    <a:pt x="2800346" y="55880"/>
                    <a:pt x="2800346" y="124460"/>
                  </a:cubicBezTo>
                  <a:lnTo>
                    <a:pt x="2800346" y="2546839"/>
                  </a:lnTo>
                  <a:cubicBezTo>
                    <a:pt x="2800346" y="2615419"/>
                    <a:pt x="2744466" y="2671299"/>
                    <a:pt x="2675886" y="2671299"/>
                  </a:cubicBezTo>
                  <a:close/>
                </a:path>
              </a:pathLst>
            </a:custGeom>
            <a:solidFill>
              <a:srgbClr val="B6C4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01735" y="3707358"/>
            <a:ext cx="5746400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Chicken: 300g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Fish: 100g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Turnips: 200g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Coffee: 10g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Eggs: 24g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Cabbage: 98g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Peanuts: 57g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Bread: 318g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Tofu: 223g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Mandarins: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Soybean oilL 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Soymilk: 2.6g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Wine: 100g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1120" y="3038036"/>
            <a:ext cx="57464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Ingredients: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16704" y="4275493"/>
            <a:ext cx="7115459" cy="5510155"/>
            <a:chOff x="0" y="0"/>
            <a:chExt cx="9487279" cy="73468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87279" cy="6643743"/>
              <a:chOff x="0" y="0"/>
              <a:chExt cx="2800346" cy="196102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800346" cy="1961024"/>
              </a:xfrm>
              <a:custGeom>
                <a:avLst/>
                <a:gdLst/>
                <a:ahLst/>
                <a:cxnLst/>
                <a:rect l="l" t="t" r="r" b="b"/>
                <a:pathLst>
                  <a:path w="2800346" h="1961024">
                    <a:moveTo>
                      <a:pt x="2675886" y="1961024"/>
                    </a:moveTo>
                    <a:lnTo>
                      <a:pt x="124460" y="1961024"/>
                    </a:lnTo>
                    <a:cubicBezTo>
                      <a:pt x="55880" y="1961024"/>
                      <a:pt x="0" y="1905144"/>
                      <a:pt x="0" y="18365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75886" y="0"/>
                    </a:lnTo>
                    <a:cubicBezTo>
                      <a:pt x="2744466" y="0"/>
                      <a:pt x="2800346" y="55880"/>
                      <a:pt x="2800346" y="124460"/>
                    </a:cubicBezTo>
                    <a:lnTo>
                      <a:pt x="2800346" y="1836564"/>
                    </a:lnTo>
                    <a:cubicBezTo>
                      <a:pt x="2800346" y="1905144"/>
                      <a:pt x="2744466" y="1961024"/>
                      <a:pt x="2675886" y="196102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08321" y="1282457"/>
              <a:ext cx="8493423" cy="6064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Breakfast: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Tofu scrabble served with bread, 2 Mandarin 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Lunch: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Chicken and pea salad, diced turnips &amp; cabbage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Snack: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Peanut butter toast, coffee with soymilk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Dinner: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Fish with turnip puree, soybean cabbage slaw, served with a glass of wine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08321" y="509643"/>
              <a:ext cx="766186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Diet Plan: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86117" y="2507699"/>
            <a:ext cx="7715767" cy="5271603"/>
            <a:chOff x="0" y="0"/>
            <a:chExt cx="10287689" cy="702880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0287689" cy="7028804"/>
              <a:chOff x="0" y="0"/>
              <a:chExt cx="1715972" cy="117239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15972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15972" h="1172394">
                    <a:moveTo>
                      <a:pt x="1591511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91512" y="0"/>
                    </a:lnTo>
                    <a:cubicBezTo>
                      <a:pt x="1660092" y="0"/>
                      <a:pt x="1715972" y="55880"/>
                      <a:pt x="1715972" y="124460"/>
                    </a:cubicBezTo>
                    <a:lnTo>
                      <a:pt x="1715972" y="1047934"/>
                    </a:lnTo>
                    <a:cubicBezTo>
                      <a:pt x="1715972" y="1116514"/>
                      <a:pt x="1660092" y="1172394"/>
                      <a:pt x="1591512" y="1172394"/>
                    </a:cubicBezTo>
                    <a:close/>
                  </a:path>
                </a:pathLst>
              </a:custGeom>
              <a:solidFill>
                <a:srgbClr val="FF8F7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021358" y="2372582"/>
              <a:ext cx="8244974" cy="3020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6355" lvl="1" indent="-448178">
                <a:lnSpc>
                  <a:spcPts val="6227"/>
                </a:lnSpc>
                <a:buFont typeface="Arial"/>
                <a:buChar char="•"/>
              </a:pPr>
              <a:r>
                <a:rPr lang="en-US" sz="4151">
                  <a:solidFill>
                    <a:srgbClr val="002F15"/>
                  </a:solidFill>
                  <a:latin typeface="Garet"/>
                </a:rPr>
                <a:t>4.20 kg CO2 (-12%)</a:t>
              </a:r>
            </a:p>
            <a:p>
              <a:pPr marL="896355" lvl="1" indent="-448178">
                <a:lnSpc>
                  <a:spcPts val="6227"/>
                </a:lnSpc>
                <a:buFont typeface="Arial"/>
                <a:buChar char="•"/>
              </a:pPr>
              <a:r>
                <a:rPr lang="en-US" sz="4151">
                  <a:solidFill>
                    <a:srgbClr val="002F15"/>
                  </a:solidFill>
                  <a:latin typeface="Garet"/>
                </a:rPr>
                <a:t>$5.28</a:t>
              </a:r>
            </a:p>
            <a:p>
              <a:pPr marL="896355" lvl="1" indent="-448178">
                <a:lnSpc>
                  <a:spcPts val="6227"/>
                </a:lnSpc>
                <a:buFont typeface="Arial"/>
                <a:buChar char="•"/>
              </a:pPr>
              <a:r>
                <a:rPr lang="en-US" sz="4151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21358" y="767056"/>
              <a:ext cx="8244974" cy="1137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09"/>
                </a:lnSpc>
              </a:pPr>
              <a:r>
                <a:rPr lang="en-US" sz="5363">
                  <a:solidFill>
                    <a:srgbClr val="002F15"/>
                  </a:solidFill>
                  <a:latin typeface="Sergio Trendy"/>
                </a:rPr>
                <a:t>Outcome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04073" y="295025"/>
            <a:ext cx="4369597" cy="3082552"/>
          </a:xfrm>
          <a:custGeom>
            <a:avLst/>
            <a:gdLst/>
            <a:ahLst/>
            <a:cxnLst/>
            <a:rect l="l" t="t" r="r" b="b"/>
            <a:pathLst>
              <a:path w="4369597" h="3082552">
                <a:moveTo>
                  <a:pt x="0" y="0"/>
                </a:moveTo>
                <a:lnTo>
                  <a:pt x="4369597" y="0"/>
                </a:lnTo>
                <a:lnTo>
                  <a:pt x="4369597" y="3082552"/>
                </a:lnTo>
                <a:lnTo>
                  <a:pt x="0" y="308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6139318" y="-581233"/>
            <a:ext cx="3192630" cy="4200829"/>
          </a:xfrm>
          <a:custGeom>
            <a:avLst/>
            <a:gdLst/>
            <a:ahLst/>
            <a:cxnLst/>
            <a:rect l="l" t="t" r="r" b="b"/>
            <a:pathLst>
              <a:path w="3192630" h="4200829">
                <a:moveTo>
                  <a:pt x="3192630" y="0"/>
                </a:moveTo>
                <a:lnTo>
                  <a:pt x="0" y="0"/>
                </a:lnTo>
                <a:lnTo>
                  <a:pt x="0" y="4200829"/>
                </a:lnTo>
                <a:lnTo>
                  <a:pt x="3192630" y="4200829"/>
                </a:lnTo>
                <a:lnTo>
                  <a:pt x="31926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4521608" y="2575063"/>
            <a:ext cx="4521608" cy="3322159"/>
          </a:xfrm>
          <a:custGeom>
            <a:avLst/>
            <a:gdLst/>
            <a:ahLst/>
            <a:cxnLst/>
            <a:rect l="l" t="t" r="r" b="b"/>
            <a:pathLst>
              <a:path w="4521608" h="3322159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14425"/>
            <a:ext cx="1039112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Impact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20222" y="2757546"/>
            <a:ext cx="10690817" cy="1305560"/>
            <a:chOff x="0" y="0"/>
            <a:chExt cx="14254422" cy="1740747"/>
          </a:xfrm>
        </p:grpSpPr>
        <p:sp>
          <p:nvSpPr>
            <p:cNvPr id="7" name="TextBox 7"/>
            <p:cNvSpPr txBox="1"/>
            <p:nvPr/>
          </p:nvSpPr>
          <p:spPr>
            <a:xfrm>
              <a:off x="0" y="463338"/>
              <a:ext cx="5216275" cy="702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6" lvl="1" indent="-334643">
                <a:lnSpc>
                  <a:spcPts val="4649"/>
                </a:lnSpc>
                <a:buFont typeface="Arial"/>
                <a:buChar char="•"/>
              </a:pPr>
              <a:r>
                <a:rPr lang="en-US" sz="3099">
                  <a:solidFill>
                    <a:srgbClr val="002F15"/>
                  </a:solidFill>
                  <a:latin typeface="Garet"/>
                </a:rPr>
                <a:t>Class adoption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5216275" y="883073"/>
              <a:ext cx="180246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245727" y="-95250"/>
              <a:ext cx="700869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2F15"/>
                  </a:solidFill>
                  <a:latin typeface="Canva Sans Bold"/>
                </a:rPr>
                <a:t>- 93,600 kg CO2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81778" y="989118"/>
              <a:ext cx="313659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2F15"/>
                  </a:solidFill>
                  <a:latin typeface="Canva Sans"/>
                </a:rPr>
                <a:t>every year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62501" y="5973197"/>
            <a:ext cx="6101297" cy="3285103"/>
            <a:chOff x="0" y="0"/>
            <a:chExt cx="8135063" cy="4380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64774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86541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306852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64774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186541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306852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064774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186541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306852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64774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186541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6306852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064774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186541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6306852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20222" y="4149948"/>
            <a:ext cx="10779704" cy="1305560"/>
            <a:chOff x="0" y="0"/>
            <a:chExt cx="14372939" cy="1740747"/>
          </a:xfrm>
        </p:grpSpPr>
        <p:sp>
          <p:nvSpPr>
            <p:cNvPr id="33" name="TextBox 33"/>
            <p:cNvSpPr txBox="1"/>
            <p:nvPr/>
          </p:nvSpPr>
          <p:spPr>
            <a:xfrm>
              <a:off x="0" y="476038"/>
              <a:ext cx="5216275" cy="702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6" lvl="1" indent="-334643">
                <a:lnSpc>
                  <a:spcPts val="4649"/>
                </a:lnSpc>
                <a:buFont typeface="Arial"/>
                <a:buChar char="•"/>
              </a:pPr>
              <a:r>
                <a:rPr lang="en-US" sz="3099">
                  <a:solidFill>
                    <a:srgbClr val="002F15"/>
                  </a:solidFill>
                  <a:latin typeface="Garet"/>
                </a:rPr>
                <a:t>U.S. adoption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364244" y="-95250"/>
              <a:ext cx="700869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2F15"/>
                  </a:solidFill>
                  <a:latin typeface="Canva Sans Bold"/>
                </a:rPr>
                <a:t>- 334.3B kg CO2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9300294" y="989118"/>
              <a:ext cx="313659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2F15"/>
                  </a:solidFill>
                  <a:latin typeface="Canva Sans"/>
                </a:rPr>
                <a:t>every year</a:t>
              </a:r>
            </a:p>
          </p:txBody>
        </p:sp>
        <p:sp>
          <p:nvSpPr>
            <p:cNvPr id="36" name="AutoShape 36"/>
            <p:cNvSpPr/>
            <p:nvPr/>
          </p:nvSpPr>
          <p:spPr>
            <a:xfrm>
              <a:off x="5216275" y="844973"/>
              <a:ext cx="180246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roup 733">
            <a:extLst>
              <a:ext uri="{FF2B5EF4-FFF2-40B4-BE49-F238E27FC236}">
                <a16:creationId xmlns:a16="http://schemas.microsoft.com/office/drawing/2014/main" id="{756E3006-62ED-0D8D-854B-622553363206}"/>
              </a:ext>
            </a:extLst>
          </p:cNvPr>
          <p:cNvGrpSpPr/>
          <p:nvPr/>
        </p:nvGrpSpPr>
        <p:grpSpPr>
          <a:xfrm>
            <a:off x="-10363200" y="-4000500"/>
            <a:ext cx="37206527" cy="20135435"/>
            <a:chOff x="-10538036" y="-4146273"/>
            <a:chExt cx="37206527" cy="20135435"/>
          </a:xfrm>
        </p:grpSpPr>
        <p:sp>
          <p:nvSpPr>
            <p:cNvPr id="2" name="Freeform 2"/>
            <p:cNvSpPr/>
            <p:nvPr/>
          </p:nvSpPr>
          <p:spPr>
            <a:xfrm>
              <a:off x="11263547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862501" y="-4146273"/>
              <a:ext cx="12362438" cy="6683237"/>
              <a:chOff x="0" y="0"/>
              <a:chExt cx="16483250" cy="891098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63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64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83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84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14272564" y="-4146273"/>
              <a:ext cx="12362438" cy="6683237"/>
              <a:chOff x="0" y="0"/>
              <a:chExt cx="16483250" cy="8910982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03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04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23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24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143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44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163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64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-10538036" y="-123825"/>
              <a:ext cx="12362438" cy="6683237"/>
              <a:chOff x="0" y="0"/>
              <a:chExt cx="16483250" cy="8910982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83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184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185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186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187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Freeform 188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Freeform 189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190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191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192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93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194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195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196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197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98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99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Freeform 200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201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Freeform 202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Freeform 203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204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205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206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207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208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Freeform 209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Freeform 210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211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212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Freeform 213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214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Freeform 215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216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Freeform 217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Freeform 218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219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Freeform 220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Freeform 221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222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Freeform 223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Freeform 224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Freeform 225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Freeform 226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227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Freeform 229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Freeform 230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Freeform 231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232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Freeform 233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Freeform 234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Freeform 235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236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Freeform 237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Freeform 238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239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Freeform 240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Freeform 241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Freeform 242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Freeform 243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244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245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Freeform 246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247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-10518986" y="6597512"/>
              <a:ext cx="12362438" cy="6683237"/>
              <a:chOff x="0" y="0"/>
              <a:chExt cx="16483250" cy="8910982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250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251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252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253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254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255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256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257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258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259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260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261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262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263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264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265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266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267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268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269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270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271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272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273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274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275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276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277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278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279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280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281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282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83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84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85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86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87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88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89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90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91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92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93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94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95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96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97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98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99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300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301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302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303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304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305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306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307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308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309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310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311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312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313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314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315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316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317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318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319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320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321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322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323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324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325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326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327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328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0" name="Freeform 330"/>
            <p:cNvSpPr/>
            <p:nvPr/>
          </p:nvSpPr>
          <p:spPr>
            <a:xfrm>
              <a:off x="8123641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331"/>
            <p:cNvSpPr/>
            <p:nvPr/>
          </p:nvSpPr>
          <p:spPr>
            <a:xfrm>
              <a:off x="9672222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332"/>
            <p:cNvSpPr/>
            <p:nvPr/>
          </p:nvSpPr>
          <p:spPr>
            <a:xfrm>
              <a:off x="11263547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333"/>
            <p:cNvSpPr/>
            <p:nvPr/>
          </p:nvSpPr>
          <p:spPr>
            <a:xfrm>
              <a:off x="12853780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334"/>
            <p:cNvSpPr/>
            <p:nvPr/>
          </p:nvSpPr>
          <p:spPr>
            <a:xfrm>
              <a:off x="8123641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335"/>
            <p:cNvSpPr/>
            <p:nvPr/>
          </p:nvSpPr>
          <p:spPr>
            <a:xfrm>
              <a:off x="9672222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336"/>
            <p:cNvSpPr/>
            <p:nvPr/>
          </p:nvSpPr>
          <p:spPr>
            <a:xfrm>
              <a:off x="11263547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337"/>
            <p:cNvSpPr/>
            <p:nvPr/>
          </p:nvSpPr>
          <p:spPr>
            <a:xfrm>
              <a:off x="12853780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338"/>
            <p:cNvSpPr/>
            <p:nvPr/>
          </p:nvSpPr>
          <p:spPr>
            <a:xfrm>
              <a:off x="8123641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339"/>
            <p:cNvSpPr/>
            <p:nvPr/>
          </p:nvSpPr>
          <p:spPr>
            <a:xfrm>
              <a:off x="9672222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340"/>
            <p:cNvSpPr/>
            <p:nvPr/>
          </p:nvSpPr>
          <p:spPr>
            <a:xfrm>
              <a:off x="12853780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341"/>
            <p:cNvSpPr/>
            <p:nvPr/>
          </p:nvSpPr>
          <p:spPr>
            <a:xfrm>
              <a:off x="8123641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342"/>
            <p:cNvSpPr/>
            <p:nvPr/>
          </p:nvSpPr>
          <p:spPr>
            <a:xfrm>
              <a:off x="9672222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343"/>
            <p:cNvSpPr/>
            <p:nvPr/>
          </p:nvSpPr>
          <p:spPr>
            <a:xfrm>
              <a:off x="11263547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344"/>
            <p:cNvSpPr/>
            <p:nvPr/>
          </p:nvSpPr>
          <p:spPr>
            <a:xfrm>
              <a:off x="12853780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345"/>
            <p:cNvSpPr/>
            <p:nvPr/>
          </p:nvSpPr>
          <p:spPr>
            <a:xfrm>
              <a:off x="8123641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Freeform 346"/>
            <p:cNvSpPr/>
            <p:nvPr/>
          </p:nvSpPr>
          <p:spPr>
            <a:xfrm>
              <a:off x="9672222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Freeform 347"/>
            <p:cNvSpPr/>
            <p:nvPr/>
          </p:nvSpPr>
          <p:spPr>
            <a:xfrm>
              <a:off x="11263547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Freeform 348"/>
            <p:cNvSpPr/>
            <p:nvPr/>
          </p:nvSpPr>
          <p:spPr>
            <a:xfrm>
              <a:off x="12853780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Freeform 349"/>
            <p:cNvSpPr/>
            <p:nvPr/>
          </p:nvSpPr>
          <p:spPr>
            <a:xfrm>
              <a:off x="8123641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Freeform 350"/>
            <p:cNvSpPr/>
            <p:nvPr/>
          </p:nvSpPr>
          <p:spPr>
            <a:xfrm>
              <a:off x="9672222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Freeform 351"/>
            <p:cNvSpPr/>
            <p:nvPr/>
          </p:nvSpPr>
          <p:spPr>
            <a:xfrm>
              <a:off x="11263547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352"/>
            <p:cNvSpPr/>
            <p:nvPr/>
          </p:nvSpPr>
          <p:spPr>
            <a:xfrm>
              <a:off x="12853780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353"/>
            <p:cNvSpPr/>
            <p:nvPr/>
          </p:nvSpPr>
          <p:spPr>
            <a:xfrm>
              <a:off x="8123641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354"/>
            <p:cNvSpPr/>
            <p:nvPr/>
          </p:nvSpPr>
          <p:spPr>
            <a:xfrm>
              <a:off x="9672222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Freeform 355"/>
            <p:cNvSpPr/>
            <p:nvPr/>
          </p:nvSpPr>
          <p:spPr>
            <a:xfrm>
              <a:off x="11263547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Freeform 356"/>
            <p:cNvSpPr/>
            <p:nvPr/>
          </p:nvSpPr>
          <p:spPr>
            <a:xfrm>
              <a:off x="12853780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Freeform 357"/>
            <p:cNvSpPr/>
            <p:nvPr/>
          </p:nvSpPr>
          <p:spPr>
            <a:xfrm>
              <a:off x="8123641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Freeform 358"/>
            <p:cNvSpPr/>
            <p:nvPr/>
          </p:nvSpPr>
          <p:spPr>
            <a:xfrm>
              <a:off x="9672222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Freeform 359"/>
            <p:cNvSpPr/>
            <p:nvPr/>
          </p:nvSpPr>
          <p:spPr>
            <a:xfrm>
              <a:off x="11263547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Freeform 360"/>
            <p:cNvSpPr/>
            <p:nvPr/>
          </p:nvSpPr>
          <p:spPr>
            <a:xfrm>
              <a:off x="12853780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Freeform 361"/>
            <p:cNvSpPr/>
            <p:nvPr/>
          </p:nvSpPr>
          <p:spPr>
            <a:xfrm>
              <a:off x="8123641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Freeform 362"/>
            <p:cNvSpPr/>
            <p:nvPr/>
          </p:nvSpPr>
          <p:spPr>
            <a:xfrm>
              <a:off x="9672222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363"/>
            <p:cNvSpPr/>
            <p:nvPr/>
          </p:nvSpPr>
          <p:spPr>
            <a:xfrm>
              <a:off x="11263547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364"/>
            <p:cNvSpPr/>
            <p:nvPr/>
          </p:nvSpPr>
          <p:spPr>
            <a:xfrm>
              <a:off x="12853780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365"/>
            <p:cNvSpPr/>
            <p:nvPr/>
          </p:nvSpPr>
          <p:spPr>
            <a:xfrm>
              <a:off x="8123641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366"/>
            <p:cNvSpPr/>
            <p:nvPr/>
          </p:nvSpPr>
          <p:spPr>
            <a:xfrm>
              <a:off x="9672222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367"/>
            <p:cNvSpPr/>
            <p:nvPr/>
          </p:nvSpPr>
          <p:spPr>
            <a:xfrm>
              <a:off x="11263547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368"/>
            <p:cNvSpPr/>
            <p:nvPr/>
          </p:nvSpPr>
          <p:spPr>
            <a:xfrm>
              <a:off x="12853780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369"/>
            <p:cNvSpPr/>
            <p:nvPr/>
          </p:nvSpPr>
          <p:spPr>
            <a:xfrm>
              <a:off x="1862501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370"/>
            <p:cNvSpPr/>
            <p:nvPr/>
          </p:nvSpPr>
          <p:spPr>
            <a:xfrm>
              <a:off x="3411082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371"/>
            <p:cNvSpPr/>
            <p:nvPr/>
          </p:nvSpPr>
          <p:spPr>
            <a:xfrm>
              <a:off x="5002407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372"/>
            <p:cNvSpPr/>
            <p:nvPr/>
          </p:nvSpPr>
          <p:spPr>
            <a:xfrm>
              <a:off x="6592640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373"/>
            <p:cNvSpPr/>
            <p:nvPr/>
          </p:nvSpPr>
          <p:spPr>
            <a:xfrm>
              <a:off x="1862501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374"/>
            <p:cNvSpPr/>
            <p:nvPr/>
          </p:nvSpPr>
          <p:spPr>
            <a:xfrm>
              <a:off x="3411082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375"/>
            <p:cNvSpPr/>
            <p:nvPr/>
          </p:nvSpPr>
          <p:spPr>
            <a:xfrm>
              <a:off x="5002407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376"/>
            <p:cNvSpPr/>
            <p:nvPr/>
          </p:nvSpPr>
          <p:spPr>
            <a:xfrm>
              <a:off x="6592640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Freeform 377"/>
            <p:cNvSpPr/>
            <p:nvPr/>
          </p:nvSpPr>
          <p:spPr>
            <a:xfrm>
              <a:off x="1862501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Freeform 378"/>
            <p:cNvSpPr/>
            <p:nvPr/>
          </p:nvSpPr>
          <p:spPr>
            <a:xfrm>
              <a:off x="3411082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379"/>
            <p:cNvSpPr/>
            <p:nvPr/>
          </p:nvSpPr>
          <p:spPr>
            <a:xfrm>
              <a:off x="5002407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Freeform 380"/>
            <p:cNvSpPr/>
            <p:nvPr/>
          </p:nvSpPr>
          <p:spPr>
            <a:xfrm>
              <a:off x="6592640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1" name="Freeform 381"/>
            <p:cNvSpPr/>
            <p:nvPr/>
          </p:nvSpPr>
          <p:spPr>
            <a:xfrm>
              <a:off x="1862501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2" name="Freeform 382"/>
            <p:cNvSpPr/>
            <p:nvPr/>
          </p:nvSpPr>
          <p:spPr>
            <a:xfrm>
              <a:off x="3411082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Freeform 383"/>
            <p:cNvSpPr/>
            <p:nvPr/>
          </p:nvSpPr>
          <p:spPr>
            <a:xfrm>
              <a:off x="5002407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384"/>
            <p:cNvSpPr/>
            <p:nvPr/>
          </p:nvSpPr>
          <p:spPr>
            <a:xfrm>
              <a:off x="6592640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385"/>
            <p:cNvSpPr/>
            <p:nvPr/>
          </p:nvSpPr>
          <p:spPr>
            <a:xfrm>
              <a:off x="1862501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Freeform 386"/>
            <p:cNvSpPr/>
            <p:nvPr/>
          </p:nvSpPr>
          <p:spPr>
            <a:xfrm>
              <a:off x="3411082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Freeform 387"/>
            <p:cNvSpPr/>
            <p:nvPr/>
          </p:nvSpPr>
          <p:spPr>
            <a:xfrm>
              <a:off x="5002407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8" name="Freeform 388"/>
            <p:cNvSpPr/>
            <p:nvPr/>
          </p:nvSpPr>
          <p:spPr>
            <a:xfrm>
              <a:off x="6592640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0" name="Group 470"/>
            <p:cNvGrpSpPr/>
            <p:nvPr/>
          </p:nvGrpSpPr>
          <p:grpSpPr>
            <a:xfrm>
              <a:off x="1872026" y="9277350"/>
              <a:ext cx="12362438" cy="6683237"/>
              <a:chOff x="0" y="0"/>
              <a:chExt cx="16483250" cy="8910982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472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473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Freeform 474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Freeform 475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476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477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478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479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480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481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482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Freeform 483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Freeform 484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Freeform 485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Freeform 486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Freeform 487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Freeform 488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489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Freeform 490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Freeform 491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Freeform 492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493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494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495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496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Freeform 497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Freeform 498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Freeform 499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Freeform 500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Freeform 501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Freeform 502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Freeform 503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Freeform 504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Freeform 505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Freeform 506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Freeform 507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Freeform 508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509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Freeform 510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Freeform 511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Freeform 512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Freeform 513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Freeform 514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515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516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517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518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519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Freeform 520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Freeform 521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Freeform 522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Freeform 523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Freeform 524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Freeform 525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Freeform 526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Freeform 527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Freeform 528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Freeform 529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Freeform 530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Freeform 532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Freeform 533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Freeform 534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Freeform 535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Freeform 536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Freeform 537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Freeform 538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Freeform 539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Freeform 540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Freeform 541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Freeform 542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Freeform 543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Freeform 544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Freeform 545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Freeform 546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Freeform 547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Freeform 548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Freeform 549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Freeform 550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1" name="Group 551"/>
            <p:cNvGrpSpPr/>
            <p:nvPr/>
          </p:nvGrpSpPr>
          <p:grpSpPr>
            <a:xfrm>
              <a:off x="14272564" y="9305925"/>
              <a:ext cx="12362438" cy="6683237"/>
              <a:chOff x="0" y="0"/>
              <a:chExt cx="16483250" cy="8910982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Freeform 553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Freeform 554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Freeform 555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Freeform 556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Freeform 557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Freeform 558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559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Freeform 560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561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2" name="Freeform 562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Freeform 563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Freeform 564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Freeform 565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Freeform 566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Freeform 567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Freeform 568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Freeform 569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0" name="Freeform 570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Freeform 571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Freeform 572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Freeform 573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Freeform 574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Freeform 575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Freeform 576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Freeform 577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Freeform 578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Freeform 579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Freeform 580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Freeform 581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2" name="Freeform 582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Freeform 583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Freeform 584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Freeform 585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Freeform 586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Freeform 587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8" name="Freeform 588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9" name="Freeform 589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0" name="Freeform 590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1" name="Freeform 591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2" name="Freeform 592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3" name="Freeform 593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" name="Freeform 594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5" name="Freeform 595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Freeform 596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7" name="Freeform 597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Freeform 598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Freeform 599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" name="Freeform 600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1" name="Freeform 601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2" name="Freeform 602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3" name="Freeform 603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" name="Freeform 604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" name="Freeform 605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" name="Freeform 606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7" name="Freeform 607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8" name="Freeform 608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9" name="Freeform 609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0" name="Freeform 610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1" name="Freeform 611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3" name="Freeform 613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" name="Freeform 614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" name="Freeform 615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" name="Freeform 616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" name="Freeform 617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" name="Freeform 618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9" name="Freeform 619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" name="Freeform 620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" name="Freeform 621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" name="Freeform 622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" name="Freeform 623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" name="Freeform 624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" name="Freeform 625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6" name="Freeform 626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Freeform 627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8" name="Freeform 628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Freeform 629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0" name="Freeform 630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Freeform 631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1862501" y="5973197"/>
              <a:ext cx="6101297" cy="3285103"/>
              <a:chOff x="0" y="0"/>
              <a:chExt cx="8135063" cy="4380138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" name="Freeform 634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" name="Freeform 635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" name="Freeform 636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Freeform 637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8" name="Freeform 638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Freeform 639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Freeform 640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1" name="Freeform 641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Freeform 642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3" name="Freeform 643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4" name="Freeform 644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" name="Freeform 645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" name="Freeform 646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" name="Freeform 647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" name="Freeform 648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9" name="Freeform 649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0" name="Freeform 650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Freeform 651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Freeform 652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3" name="Group 551">
              <a:extLst>
                <a:ext uri="{FF2B5EF4-FFF2-40B4-BE49-F238E27FC236}">
                  <a16:creationId xmlns:a16="http://schemas.microsoft.com/office/drawing/2014/main" id="{ECFCF58B-5174-F59B-ED5C-2B70CEF01A8E}"/>
                </a:ext>
              </a:extLst>
            </p:cNvPr>
            <p:cNvGrpSpPr/>
            <p:nvPr/>
          </p:nvGrpSpPr>
          <p:grpSpPr>
            <a:xfrm>
              <a:off x="14306053" y="2498543"/>
              <a:ext cx="12362438" cy="6683237"/>
              <a:chOff x="0" y="0"/>
              <a:chExt cx="16483250" cy="8910982"/>
            </a:xfrm>
          </p:grpSpPr>
          <p:sp>
            <p:nvSpPr>
              <p:cNvPr id="654" name="Freeform 552">
                <a:extLst>
                  <a:ext uri="{FF2B5EF4-FFF2-40B4-BE49-F238E27FC236}">
                    <a16:creationId xmlns:a16="http://schemas.microsoft.com/office/drawing/2014/main" id="{4BF41A11-8451-73BD-9EDF-3EA6E17DA1D5}"/>
                  </a:ext>
                </a:extLst>
              </p:cNvPr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Freeform 553">
                <a:extLst>
                  <a:ext uri="{FF2B5EF4-FFF2-40B4-BE49-F238E27FC236}">
                    <a16:creationId xmlns:a16="http://schemas.microsoft.com/office/drawing/2014/main" id="{A4EC3197-23EA-EC5E-25EC-14202C8D231C}"/>
                  </a:ext>
                </a:extLst>
              </p:cNvPr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" name="Freeform 554">
                <a:extLst>
                  <a:ext uri="{FF2B5EF4-FFF2-40B4-BE49-F238E27FC236}">
                    <a16:creationId xmlns:a16="http://schemas.microsoft.com/office/drawing/2014/main" id="{B9D9A445-2362-52D5-5786-DAFFD3202087}"/>
                  </a:ext>
                </a:extLst>
              </p:cNvPr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Freeform 555">
                <a:extLst>
                  <a:ext uri="{FF2B5EF4-FFF2-40B4-BE49-F238E27FC236}">
                    <a16:creationId xmlns:a16="http://schemas.microsoft.com/office/drawing/2014/main" id="{ED08ABBF-2A9F-7E23-E806-B80FAD15C93B}"/>
                  </a:ext>
                </a:extLst>
              </p:cNvPr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8" name="Freeform 556">
                <a:extLst>
                  <a:ext uri="{FF2B5EF4-FFF2-40B4-BE49-F238E27FC236}">
                    <a16:creationId xmlns:a16="http://schemas.microsoft.com/office/drawing/2014/main" id="{97B6BB5C-EC60-9FEA-FCE4-6D73A18D8B1B}"/>
                  </a:ext>
                </a:extLst>
              </p:cNvPr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" name="Freeform 557">
                <a:extLst>
                  <a:ext uri="{FF2B5EF4-FFF2-40B4-BE49-F238E27FC236}">
                    <a16:creationId xmlns:a16="http://schemas.microsoft.com/office/drawing/2014/main" id="{AC8A4A75-11B0-0DA9-4347-65DBCFCF2191}"/>
                  </a:ext>
                </a:extLst>
              </p:cNvPr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Freeform 558">
                <a:extLst>
                  <a:ext uri="{FF2B5EF4-FFF2-40B4-BE49-F238E27FC236}">
                    <a16:creationId xmlns:a16="http://schemas.microsoft.com/office/drawing/2014/main" id="{023402FB-41E7-6383-595B-9B14C7A31110}"/>
                  </a:ext>
                </a:extLst>
              </p:cNvPr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1" name="Freeform 559">
                <a:extLst>
                  <a:ext uri="{FF2B5EF4-FFF2-40B4-BE49-F238E27FC236}">
                    <a16:creationId xmlns:a16="http://schemas.microsoft.com/office/drawing/2014/main" id="{4C30B01B-B3DD-E5AA-643B-5E9AFB0C4AAA}"/>
                  </a:ext>
                </a:extLst>
              </p:cNvPr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2" name="Freeform 560">
                <a:extLst>
                  <a:ext uri="{FF2B5EF4-FFF2-40B4-BE49-F238E27FC236}">
                    <a16:creationId xmlns:a16="http://schemas.microsoft.com/office/drawing/2014/main" id="{3B4B0B92-7D93-312D-9AC3-6940E4B2F79B}"/>
                  </a:ext>
                </a:extLst>
              </p:cNvPr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3" name="Freeform 561">
                <a:extLst>
                  <a:ext uri="{FF2B5EF4-FFF2-40B4-BE49-F238E27FC236}">
                    <a16:creationId xmlns:a16="http://schemas.microsoft.com/office/drawing/2014/main" id="{1864DA00-D30C-5482-CCBD-D52079EC57DB}"/>
                  </a:ext>
                </a:extLst>
              </p:cNvPr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4" name="Freeform 562">
                <a:extLst>
                  <a:ext uri="{FF2B5EF4-FFF2-40B4-BE49-F238E27FC236}">
                    <a16:creationId xmlns:a16="http://schemas.microsoft.com/office/drawing/2014/main" id="{DA0BECA9-2833-D56A-8015-7D6151DA49C7}"/>
                  </a:ext>
                </a:extLst>
              </p:cNvPr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" name="Freeform 563">
                <a:extLst>
                  <a:ext uri="{FF2B5EF4-FFF2-40B4-BE49-F238E27FC236}">
                    <a16:creationId xmlns:a16="http://schemas.microsoft.com/office/drawing/2014/main" id="{F0CDCACB-FA77-DA25-1CF9-FBAD4491AD2E}"/>
                  </a:ext>
                </a:extLst>
              </p:cNvPr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Freeform 564">
                <a:extLst>
                  <a:ext uri="{FF2B5EF4-FFF2-40B4-BE49-F238E27FC236}">
                    <a16:creationId xmlns:a16="http://schemas.microsoft.com/office/drawing/2014/main" id="{1C497125-6EEA-A0E1-72CD-8AA1474F7C74}"/>
                  </a:ext>
                </a:extLst>
              </p:cNvPr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Freeform 565">
                <a:extLst>
                  <a:ext uri="{FF2B5EF4-FFF2-40B4-BE49-F238E27FC236}">
                    <a16:creationId xmlns:a16="http://schemas.microsoft.com/office/drawing/2014/main" id="{311EEA3E-D6B0-1753-52A9-B7C8BE39D1E5}"/>
                  </a:ext>
                </a:extLst>
              </p:cNvPr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" name="Freeform 566">
                <a:extLst>
                  <a:ext uri="{FF2B5EF4-FFF2-40B4-BE49-F238E27FC236}">
                    <a16:creationId xmlns:a16="http://schemas.microsoft.com/office/drawing/2014/main" id="{9D37C3C8-32F3-4B8E-71C8-05DCDAF43FAA}"/>
                  </a:ext>
                </a:extLst>
              </p:cNvPr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9" name="Freeform 567">
                <a:extLst>
                  <a:ext uri="{FF2B5EF4-FFF2-40B4-BE49-F238E27FC236}">
                    <a16:creationId xmlns:a16="http://schemas.microsoft.com/office/drawing/2014/main" id="{CA897E9E-278B-6B75-FA55-38C0ED3B6F09}"/>
                  </a:ext>
                </a:extLst>
              </p:cNvPr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0" name="Freeform 568">
                <a:extLst>
                  <a:ext uri="{FF2B5EF4-FFF2-40B4-BE49-F238E27FC236}">
                    <a16:creationId xmlns:a16="http://schemas.microsoft.com/office/drawing/2014/main" id="{04588299-75E0-01F8-7C60-A3478257D08C}"/>
                  </a:ext>
                </a:extLst>
              </p:cNvPr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Freeform 569">
                <a:extLst>
                  <a:ext uri="{FF2B5EF4-FFF2-40B4-BE49-F238E27FC236}">
                    <a16:creationId xmlns:a16="http://schemas.microsoft.com/office/drawing/2014/main" id="{735EB3E8-9AF9-A21B-63CB-DCE7F2960DBC}"/>
                  </a:ext>
                </a:extLst>
              </p:cNvPr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Freeform 570">
                <a:extLst>
                  <a:ext uri="{FF2B5EF4-FFF2-40B4-BE49-F238E27FC236}">
                    <a16:creationId xmlns:a16="http://schemas.microsoft.com/office/drawing/2014/main" id="{516FFFDD-4B3A-AAAC-B82C-4F31F8ED3092}"/>
                  </a:ext>
                </a:extLst>
              </p:cNvPr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Freeform 571">
                <a:extLst>
                  <a:ext uri="{FF2B5EF4-FFF2-40B4-BE49-F238E27FC236}">
                    <a16:creationId xmlns:a16="http://schemas.microsoft.com/office/drawing/2014/main" id="{B1981B1F-9A27-AFB0-96FF-83B343291207}"/>
                  </a:ext>
                </a:extLst>
              </p:cNvPr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Freeform 572">
                <a:extLst>
                  <a:ext uri="{FF2B5EF4-FFF2-40B4-BE49-F238E27FC236}">
                    <a16:creationId xmlns:a16="http://schemas.microsoft.com/office/drawing/2014/main" id="{9DF7FAFA-14AC-461C-1772-B70484E26618}"/>
                  </a:ext>
                </a:extLst>
              </p:cNvPr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Freeform 573">
                <a:extLst>
                  <a:ext uri="{FF2B5EF4-FFF2-40B4-BE49-F238E27FC236}">
                    <a16:creationId xmlns:a16="http://schemas.microsoft.com/office/drawing/2014/main" id="{C61751C7-7145-0E11-00EB-73EF2C9E0EB5}"/>
                  </a:ext>
                </a:extLst>
              </p:cNvPr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Freeform 574">
                <a:extLst>
                  <a:ext uri="{FF2B5EF4-FFF2-40B4-BE49-F238E27FC236}">
                    <a16:creationId xmlns:a16="http://schemas.microsoft.com/office/drawing/2014/main" id="{E1407056-C9C6-2F2A-02A7-380C38DEA2B8}"/>
                  </a:ext>
                </a:extLst>
              </p:cNvPr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7" name="Freeform 575">
                <a:extLst>
                  <a:ext uri="{FF2B5EF4-FFF2-40B4-BE49-F238E27FC236}">
                    <a16:creationId xmlns:a16="http://schemas.microsoft.com/office/drawing/2014/main" id="{E5C425B3-2DD9-AB4D-BFA4-1240A2DBB14F}"/>
                  </a:ext>
                </a:extLst>
              </p:cNvPr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8" name="Freeform 576">
                <a:extLst>
                  <a:ext uri="{FF2B5EF4-FFF2-40B4-BE49-F238E27FC236}">
                    <a16:creationId xmlns:a16="http://schemas.microsoft.com/office/drawing/2014/main" id="{6A6E046A-B424-5A21-C9D2-BE6984A2FAD8}"/>
                  </a:ext>
                </a:extLst>
              </p:cNvPr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Freeform 577">
                <a:extLst>
                  <a:ext uri="{FF2B5EF4-FFF2-40B4-BE49-F238E27FC236}">
                    <a16:creationId xmlns:a16="http://schemas.microsoft.com/office/drawing/2014/main" id="{2097B33F-4951-4584-E69D-E0E1F1B750EA}"/>
                  </a:ext>
                </a:extLst>
              </p:cNvPr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0" name="Freeform 578">
                <a:extLst>
                  <a:ext uri="{FF2B5EF4-FFF2-40B4-BE49-F238E27FC236}">
                    <a16:creationId xmlns:a16="http://schemas.microsoft.com/office/drawing/2014/main" id="{995F39E5-81C0-CC31-A834-0A194903D018}"/>
                  </a:ext>
                </a:extLst>
              </p:cNvPr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1" name="Freeform 579">
                <a:extLst>
                  <a:ext uri="{FF2B5EF4-FFF2-40B4-BE49-F238E27FC236}">
                    <a16:creationId xmlns:a16="http://schemas.microsoft.com/office/drawing/2014/main" id="{B41656E8-9EF7-B851-B1D5-6D06145F0E7F}"/>
                  </a:ext>
                </a:extLst>
              </p:cNvPr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2" name="Freeform 580">
                <a:extLst>
                  <a:ext uri="{FF2B5EF4-FFF2-40B4-BE49-F238E27FC236}">
                    <a16:creationId xmlns:a16="http://schemas.microsoft.com/office/drawing/2014/main" id="{B5347786-B8CE-E29B-C6E3-F741E4892C08}"/>
                  </a:ext>
                </a:extLst>
              </p:cNvPr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3" name="Freeform 581">
                <a:extLst>
                  <a:ext uri="{FF2B5EF4-FFF2-40B4-BE49-F238E27FC236}">
                    <a16:creationId xmlns:a16="http://schemas.microsoft.com/office/drawing/2014/main" id="{98F17CBF-3039-93BD-5052-E38031DF92A4}"/>
                  </a:ext>
                </a:extLst>
              </p:cNvPr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Freeform 582">
                <a:extLst>
                  <a:ext uri="{FF2B5EF4-FFF2-40B4-BE49-F238E27FC236}">
                    <a16:creationId xmlns:a16="http://schemas.microsoft.com/office/drawing/2014/main" id="{1804D7C5-27FC-F49F-BF50-F11E8264E374}"/>
                  </a:ext>
                </a:extLst>
              </p:cNvPr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Freeform 583">
                <a:extLst>
                  <a:ext uri="{FF2B5EF4-FFF2-40B4-BE49-F238E27FC236}">
                    <a16:creationId xmlns:a16="http://schemas.microsoft.com/office/drawing/2014/main" id="{44000DEB-0723-015F-3E22-8D3026A536CD}"/>
                  </a:ext>
                </a:extLst>
              </p:cNvPr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Freeform 584">
                <a:extLst>
                  <a:ext uri="{FF2B5EF4-FFF2-40B4-BE49-F238E27FC236}">
                    <a16:creationId xmlns:a16="http://schemas.microsoft.com/office/drawing/2014/main" id="{492DF137-3CD9-AC85-7C3D-90B5C5778551}"/>
                  </a:ext>
                </a:extLst>
              </p:cNvPr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Freeform 585">
                <a:extLst>
                  <a:ext uri="{FF2B5EF4-FFF2-40B4-BE49-F238E27FC236}">
                    <a16:creationId xmlns:a16="http://schemas.microsoft.com/office/drawing/2014/main" id="{9EE295C3-F7D0-5218-AC23-A9ABFF08EFDF}"/>
                  </a:ext>
                </a:extLst>
              </p:cNvPr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8" name="Freeform 586">
                <a:extLst>
                  <a:ext uri="{FF2B5EF4-FFF2-40B4-BE49-F238E27FC236}">
                    <a16:creationId xmlns:a16="http://schemas.microsoft.com/office/drawing/2014/main" id="{5E07F0BF-2435-0B17-E64F-E4295107A276}"/>
                  </a:ext>
                </a:extLst>
              </p:cNvPr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9" name="Freeform 587">
                <a:extLst>
                  <a:ext uri="{FF2B5EF4-FFF2-40B4-BE49-F238E27FC236}">
                    <a16:creationId xmlns:a16="http://schemas.microsoft.com/office/drawing/2014/main" id="{05A8FA8D-B35F-CF08-247D-AD5D8E60D85A}"/>
                  </a:ext>
                </a:extLst>
              </p:cNvPr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0" name="Freeform 588">
                <a:extLst>
                  <a:ext uri="{FF2B5EF4-FFF2-40B4-BE49-F238E27FC236}">
                    <a16:creationId xmlns:a16="http://schemas.microsoft.com/office/drawing/2014/main" id="{893C6085-1AA0-63F7-B707-E4022F327F0A}"/>
                  </a:ext>
                </a:extLst>
              </p:cNvPr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1" name="Freeform 589">
                <a:extLst>
                  <a:ext uri="{FF2B5EF4-FFF2-40B4-BE49-F238E27FC236}">
                    <a16:creationId xmlns:a16="http://schemas.microsoft.com/office/drawing/2014/main" id="{676D228D-DBF9-4A2F-CE40-040350F976CC}"/>
                  </a:ext>
                </a:extLst>
              </p:cNvPr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2" name="Freeform 590">
                <a:extLst>
                  <a:ext uri="{FF2B5EF4-FFF2-40B4-BE49-F238E27FC236}">
                    <a16:creationId xmlns:a16="http://schemas.microsoft.com/office/drawing/2014/main" id="{29AAFD58-513A-5924-2130-54DEA4C9B750}"/>
                  </a:ext>
                </a:extLst>
              </p:cNvPr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3" name="Freeform 591">
                <a:extLst>
                  <a:ext uri="{FF2B5EF4-FFF2-40B4-BE49-F238E27FC236}">
                    <a16:creationId xmlns:a16="http://schemas.microsoft.com/office/drawing/2014/main" id="{FAA642E2-3240-4113-29FD-A8F3923C946C}"/>
                  </a:ext>
                </a:extLst>
              </p:cNvPr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" name="Freeform 592">
                <a:extLst>
                  <a:ext uri="{FF2B5EF4-FFF2-40B4-BE49-F238E27FC236}">
                    <a16:creationId xmlns:a16="http://schemas.microsoft.com/office/drawing/2014/main" id="{13EE0A44-DC21-6D91-BF20-D86D6642B8FD}"/>
                  </a:ext>
                </a:extLst>
              </p:cNvPr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5" name="Freeform 593">
                <a:extLst>
                  <a:ext uri="{FF2B5EF4-FFF2-40B4-BE49-F238E27FC236}">
                    <a16:creationId xmlns:a16="http://schemas.microsoft.com/office/drawing/2014/main" id="{60CAC34E-7AF2-9F46-1384-A8BC61DA1C04}"/>
                  </a:ext>
                </a:extLst>
              </p:cNvPr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" name="Freeform 594">
                <a:extLst>
                  <a:ext uri="{FF2B5EF4-FFF2-40B4-BE49-F238E27FC236}">
                    <a16:creationId xmlns:a16="http://schemas.microsoft.com/office/drawing/2014/main" id="{569455B8-CCDD-585D-3081-B0EE0F43CFDA}"/>
                  </a:ext>
                </a:extLst>
              </p:cNvPr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" name="Freeform 595">
                <a:extLst>
                  <a:ext uri="{FF2B5EF4-FFF2-40B4-BE49-F238E27FC236}">
                    <a16:creationId xmlns:a16="http://schemas.microsoft.com/office/drawing/2014/main" id="{EB41B624-E41E-A1BD-150E-AC8B12A86BDD}"/>
                  </a:ext>
                </a:extLst>
              </p:cNvPr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8" name="Freeform 596">
                <a:extLst>
                  <a:ext uri="{FF2B5EF4-FFF2-40B4-BE49-F238E27FC236}">
                    <a16:creationId xmlns:a16="http://schemas.microsoft.com/office/drawing/2014/main" id="{AC87EBC2-029C-05AC-1202-E8F9BC1FD1EC}"/>
                  </a:ext>
                </a:extLst>
              </p:cNvPr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9" name="Freeform 597">
                <a:extLst>
                  <a:ext uri="{FF2B5EF4-FFF2-40B4-BE49-F238E27FC236}">
                    <a16:creationId xmlns:a16="http://schemas.microsoft.com/office/drawing/2014/main" id="{72EDD4FC-2AE9-7873-ED44-93EED51AA5EC}"/>
                  </a:ext>
                </a:extLst>
              </p:cNvPr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Freeform 598">
                <a:extLst>
                  <a:ext uri="{FF2B5EF4-FFF2-40B4-BE49-F238E27FC236}">
                    <a16:creationId xmlns:a16="http://schemas.microsoft.com/office/drawing/2014/main" id="{C5E08780-C67E-44E6-479D-F5D31BEF6A4B}"/>
                  </a:ext>
                </a:extLst>
              </p:cNvPr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1" name="Freeform 599">
                <a:extLst>
                  <a:ext uri="{FF2B5EF4-FFF2-40B4-BE49-F238E27FC236}">
                    <a16:creationId xmlns:a16="http://schemas.microsoft.com/office/drawing/2014/main" id="{DBBDBD70-CB72-3163-676C-1F7F8AC81BB3}"/>
                  </a:ext>
                </a:extLst>
              </p:cNvPr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2" name="Freeform 600">
                <a:extLst>
                  <a:ext uri="{FF2B5EF4-FFF2-40B4-BE49-F238E27FC236}">
                    <a16:creationId xmlns:a16="http://schemas.microsoft.com/office/drawing/2014/main" id="{86A2C588-4BCE-C13E-F3A9-BD9CEB0EE439}"/>
                  </a:ext>
                </a:extLst>
              </p:cNvPr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Freeform 601">
                <a:extLst>
                  <a:ext uri="{FF2B5EF4-FFF2-40B4-BE49-F238E27FC236}">
                    <a16:creationId xmlns:a16="http://schemas.microsoft.com/office/drawing/2014/main" id="{0AA747C0-574A-62FE-C3E8-4185F527FB76}"/>
                  </a:ext>
                </a:extLst>
              </p:cNvPr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4" name="Freeform 602">
                <a:extLst>
                  <a:ext uri="{FF2B5EF4-FFF2-40B4-BE49-F238E27FC236}">
                    <a16:creationId xmlns:a16="http://schemas.microsoft.com/office/drawing/2014/main" id="{807C1775-B690-2FE7-8EDA-3D06E1C6E72C}"/>
                  </a:ext>
                </a:extLst>
              </p:cNvPr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5" name="Freeform 603">
                <a:extLst>
                  <a:ext uri="{FF2B5EF4-FFF2-40B4-BE49-F238E27FC236}">
                    <a16:creationId xmlns:a16="http://schemas.microsoft.com/office/drawing/2014/main" id="{A28B24D3-F6BF-A810-52C2-75CD5A7AD360}"/>
                  </a:ext>
                </a:extLst>
              </p:cNvPr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" name="Freeform 604">
                <a:extLst>
                  <a:ext uri="{FF2B5EF4-FFF2-40B4-BE49-F238E27FC236}">
                    <a16:creationId xmlns:a16="http://schemas.microsoft.com/office/drawing/2014/main" id="{439CE27A-3745-5C3F-F51E-74C33EA12E93}"/>
                  </a:ext>
                </a:extLst>
              </p:cNvPr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" name="Freeform 605">
                <a:extLst>
                  <a:ext uri="{FF2B5EF4-FFF2-40B4-BE49-F238E27FC236}">
                    <a16:creationId xmlns:a16="http://schemas.microsoft.com/office/drawing/2014/main" id="{FEB48C90-E5B8-E987-37D6-B816C31E2CBE}"/>
                  </a:ext>
                </a:extLst>
              </p:cNvPr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8" name="Freeform 606">
                <a:extLst>
                  <a:ext uri="{FF2B5EF4-FFF2-40B4-BE49-F238E27FC236}">
                    <a16:creationId xmlns:a16="http://schemas.microsoft.com/office/drawing/2014/main" id="{EF7751D6-7C74-E3B7-C242-8057834103E6}"/>
                  </a:ext>
                </a:extLst>
              </p:cNvPr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9" name="Freeform 607">
                <a:extLst>
                  <a:ext uri="{FF2B5EF4-FFF2-40B4-BE49-F238E27FC236}">
                    <a16:creationId xmlns:a16="http://schemas.microsoft.com/office/drawing/2014/main" id="{DA937228-993C-5C2B-C1A3-3E55AFA4404E}"/>
                  </a:ext>
                </a:extLst>
              </p:cNvPr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Freeform 608">
                <a:extLst>
                  <a:ext uri="{FF2B5EF4-FFF2-40B4-BE49-F238E27FC236}">
                    <a16:creationId xmlns:a16="http://schemas.microsoft.com/office/drawing/2014/main" id="{FBBFF6E8-3DF1-57C3-8CB5-172220CE5FB4}"/>
                  </a:ext>
                </a:extLst>
              </p:cNvPr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1" name="Freeform 609">
                <a:extLst>
                  <a:ext uri="{FF2B5EF4-FFF2-40B4-BE49-F238E27FC236}">
                    <a16:creationId xmlns:a16="http://schemas.microsoft.com/office/drawing/2014/main" id="{6CCE13B2-0BAD-C3A2-CE4B-D797042A4669}"/>
                  </a:ext>
                </a:extLst>
              </p:cNvPr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2" name="Freeform 610">
                <a:extLst>
                  <a:ext uri="{FF2B5EF4-FFF2-40B4-BE49-F238E27FC236}">
                    <a16:creationId xmlns:a16="http://schemas.microsoft.com/office/drawing/2014/main" id="{19F6696D-0A2C-3A52-1261-8C0D7F10FF80}"/>
                  </a:ext>
                </a:extLst>
              </p:cNvPr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Freeform 611">
                <a:extLst>
                  <a:ext uri="{FF2B5EF4-FFF2-40B4-BE49-F238E27FC236}">
                    <a16:creationId xmlns:a16="http://schemas.microsoft.com/office/drawing/2014/main" id="{5876F75C-1CC5-25AB-8CBE-9F83F82FE812}"/>
                  </a:ext>
                </a:extLst>
              </p:cNvPr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4" name="Freeform 612">
                <a:extLst>
                  <a:ext uri="{FF2B5EF4-FFF2-40B4-BE49-F238E27FC236}">
                    <a16:creationId xmlns:a16="http://schemas.microsoft.com/office/drawing/2014/main" id="{71211205-5D40-60DB-517A-13089195F672}"/>
                  </a:ext>
                </a:extLst>
              </p:cNvPr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5" name="Freeform 613">
                <a:extLst>
                  <a:ext uri="{FF2B5EF4-FFF2-40B4-BE49-F238E27FC236}">
                    <a16:creationId xmlns:a16="http://schemas.microsoft.com/office/drawing/2014/main" id="{061E7C15-B10C-D216-DB9F-F30F4065888F}"/>
                  </a:ext>
                </a:extLst>
              </p:cNvPr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Freeform 614">
                <a:extLst>
                  <a:ext uri="{FF2B5EF4-FFF2-40B4-BE49-F238E27FC236}">
                    <a16:creationId xmlns:a16="http://schemas.microsoft.com/office/drawing/2014/main" id="{2639BAE5-9509-37FD-005A-24FFB06F4AAD}"/>
                  </a:ext>
                </a:extLst>
              </p:cNvPr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Freeform 615">
                <a:extLst>
                  <a:ext uri="{FF2B5EF4-FFF2-40B4-BE49-F238E27FC236}">
                    <a16:creationId xmlns:a16="http://schemas.microsoft.com/office/drawing/2014/main" id="{AC26C2C5-51AD-B374-392B-62F5B942EDEA}"/>
                  </a:ext>
                </a:extLst>
              </p:cNvPr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Freeform 616">
                <a:extLst>
                  <a:ext uri="{FF2B5EF4-FFF2-40B4-BE49-F238E27FC236}">
                    <a16:creationId xmlns:a16="http://schemas.microsoft.com/office/drawing/2014/main" id="{C9B83D3C-DB23-9B54-A506-EC4630F25F3B}"/>
                  </a:ext>
                </a:extLst>
              </p:cNvPr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Freeform 617">
                <a:extLst>
                  <a:ext uri="{FF2B5EF4-FFF2-40B4-BE49-F238E27FC236}">
                    <a16:creationId xmlns:a16="http://schemas.microsoft.com/office/drawing/2014/main" id="{5771C1C7-9435-EFC7-48A5-E179761CE19A}"/>
                  </a:ext>
                </a:extLst>
              </p:cNvPr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Freeform 618">
                <a:extLst>
                  <a:ext uri="{FF2B5EF4-FFF2-40B4-BE49-F238E27FC236}">
                    <a16:creationId xmlns:a16="http://schemas.microsoft.com/office/drawing/2014/main" id="{3D115B35-C56B-7EF6-C7BE-B0A486E583ED}"/>
                  </a:ext>
                </a:extLst>
              </p:cNvPr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Freeform 619">
                <a:extLst>
                  <a:ext uri="{FF2B5EF4-FFF2-40B4-BE49-F238E27FC236}">
                    <a16:creationId xmlns:a16="http://schemas.microsoft.com/office/drawing/2014/main" id="{F51E51F0-5DB5-FB41-4E14-63912F36E4D2}"/>
                  </a:ext>
                </a:extLst>
              </p:cNvPr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Freeform 620">
                <a:extLst>
                  <a:ext uri="{FF2B5EF4-FFF2-40B4-BE49-F238E27FC236}">
                    <a16:creationId xmlns:a16="http://schemas.microsoft.com/office/drawing/2014/main" id="{F0906C46-B8DC-43C1-7296-F7DB8C558B5D}"/>
                  </a:ext>
                </a:extLst>
              </p:cNvPr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Freeform 621">
                <a:extLst>
                  <a:ext uri="{FF2B5EF4-FFF2-40B4-BE49-F238E27FC236}">
                    <a16:creationId xmlns:a16="http://schemas.microsoft.com/office/drawing/2014/main" id="{A06236DE-20D8-4C5B-3A88-6EEA215A8A4F}"/>
                  </a:ext>
                </a:extLst>
              </p:cNvPr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Freeform 622">
                <a:extLst>
                  <a:ext uri="{FF2B5EF4-FFF2-40B4-BE49-F238E27FC236}">
                    <a16:creationId xmlns:a16="http://schemas.microsoft.com/office/drawing/2014/main" id="{BD6CF295-CCA5-9598-EA57-09B85147490D}"/>
                  </a:ext>
                </a:extLst>
              </p:cNvPr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Freeform 623">
                <a:extLst>
                  <a:ext uri="{FF2B5EF4-FFF2-40B4-BE49-F238E27FC236}">
                    <a16:creationId xmlns:a16="http://schemas.microsoft.com/office/drawing/2014/main" id="{C887CBC5-52A7-4355-322E-CD432AB0ABCD}"/>
                  </a:ext>
                </a:extLst>
              </p:cNvPr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Freeform 624">
                <a:extLst>
                  <a:ext uri="{FF2B5EF4-FFF2-40B4-BE49-F238E27FC236}">
                    <a16:creationId xmlns:a16="http://schemas.microsoft.com/office/drawing/2014/main" id="{F44523E4-1E88-AF63-FE2D-325D5575DD08}"/>
                  </a:ext>
                </a:extLst>
              </p:cNvPr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Freeform 625">
                <a:extLst>
                  <a:ext uri="{FF2B5EF4-FFF2-40B4-BE49-F238E27FC236}">
                    <a16:creationId xmlns:a16="http://schemas.microsoft.com/office/drawing/2014/main" id="{E6FA6C43-B8C7-794A-167F-B93899F132AC}"/>
                  </a:ext>
                </a:extLst>
              </p:cNvPr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Freeform 626">
                <a:extLst>
                  <a:ext uri="{FF2B5EF4-FFF2-40B4-BE49-F238E27FC236}">
                    <a16:creationId xmlns:a16="http://schemas.microsoft.com/office/drawing/2014/main" id="{60D5F331-FB17-A54E-99FB-16DF274FD460}"/>
                  </a:ext>
                </a:extLst>
              </p:cNvPr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Freeform 627">
                <a:extLst>
                  <a:ext uri="{FF2B5EF4-FFF2-40B4-BE49-F238E27FC236}">
                    <a16:creationId xmlns:a16="http://schemas.microsoft.com/office/drawing/2014/main" id="{E4B2CB8E-633C-F7D8-34E5-618C4291A942}"/>
                  </a:ext>
                </a:extLst>
              </p:cNvPr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Freeform 628">
                <a:extLst>
                  <a:ext uri="{FF2B5EF4-FFF2-40B4-BE49-F238E27FC236}">
                    <a16:creationId xmlns:a16="http://schemas.microsoft.com/office/drawing/2014/main" id="{4A4C3E1A-7620-9E0D-BEC9-0F749867B5B0}"/>
                  </a:ext>
                </a:extLst>
              </p:cNvPr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Freeform 629">
                <a:extLst>
                  <a:ext uri="{FF2B5EF4-FFF2-40B4-BE49-F238E27FC236}">
                    <a16:creationId xmlns:a16="http://schemas.microsoft.com/office/drawing/2014/main" id="{9EA09A85-9CA2-C71A-BE8B-40905699F43F}"/>
                  </a:ext>
                </a:extLst>
              </p:cNvPr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Freeform 630">
                <a:extLst>
                  <a:ext uri="{FF2B5EF4-FFF2-40B4-BE49-F238E27FC236}">
                    <a16:creationId xmlns:a16="http://schemas.microsoft.com/office/drawing/2014/main" id="{6E25B6BB-B9EA-7523-522E-48C602AB6AFF}"/>
                  </a:ext>
                </a:extLst>
              </p:cNvPr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Freeform 631">
                <a:extLst>
                  <a:ext uri="{FF2B5EF4-FFF2-40B4-BE49-F238E27FC236}">
                    <a16:creationId xmlns:a16="http://schemas.microsoft.com/office/drawing/2014/main" id="{AA0E779C-FA99-0FEA-FE72-603FF903156C}"/>
                  </a:ext>
                </a:extLst>
              </p:cNvPr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87440" y="3471153"/>
            <a:ext cx="668667" cy="3090479"/>
          </a:xfrm>
          <a:custGeom>
            <a:avLst/>
            <a:gdLst/>
            <a:ahLst/>
            <a:cxnLst/>
            <a:rect l="l" t="t" r="r" b="b"/>
            <a:pathLst>
              <a:path w="668667" h="3090479">
                <a:moveTo>
                  <a:pt x="0" y="0"/>
                </a:moveTo>
                <a:lnTo>
                  <a:pt x="668667" y="0"/>
                </a:lnTo>
                <a:lnTo>
                  <a:pt x="668667" y="3090479"/>
                </a:lnTo>
                <a:lnTo>
                  <a:pt x="0" y="309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627225" y="7138850"/>
            <a:ext cx="2884668" cy="2119450"/>
          </a:xfrm>
          <a:custGeom>
            <a:avLst/>
            <a:gdLst/>
            <a:ahLst/>
            <a:cxnLst/>
            <a:rect l="l" t="t" r="r" b="b"/>
            <a:pathLst>
              <a:path w="2884668" h="2119450">
                <a:moveTo>
                  <a:pt x="0" y="0"/>
                </a:moveTo>
                <a:lnTo>
                  <a:pt x="2884667" y="0"/>
                </a:lnTo>
                <a:lnTo>
                  <a:pt x="2884667" y="2119450"/>
                </a:lnTo>
                <a:lnTo>
                  <a:pt x="0" y="21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19395" y="3883412"/>
            <a:ext cx="3434286" cy="2909777"/>
          </a:xfrm>
          <a:custGeom>
            <a:avLst/>
            <a:gdLst/>
            <a:ahLst/>
            <a:cxnLst/>
            <a:rect l="l" t="t" r="r" b="b"/>
            <a:pathLst>
              <a:path w="3434286" h="2909777">
                <a:moveTo>
                  <a:pt x="0" y="0"/>
                </a:moveTo>
                <a:lnTo>
                  <a:pt x="3434287" y="0"/>
                </a:lnTo>
                <a:lnTo>
                  <a:pt x="3434287" y="2909777"/>
                </a:lnTo>
                <a:lnTo>
                  <a:pt x="0" y="2909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60134" y="1186291"/>
            <a:ext cx="3399166" cy="2064221"/>
          </a:xfrm>
          <a:custGeom>
            <a:avLst/>
            <a:gdLst/>
            <a:ahLst/>
            <a:cxnLst/>
            <a:rect l="l" t="t" r="r" b="b"/>
            <a:pathLst>
              <a:path w="3399166" h="2064221">
                <a:moveTo>
                  <a:pt x="0" y="0"/>
                </a:moveTo>
                <a:lnTo>
                  <a:pt x="3399166" y="0"/>
                </a:lnTo>
                <a:lnTo>
                  <a:pt x="3399166" y="2064220"/>
                </a:lnTo>
                <a:lnTo>
                  <a:pt x="0" y="2064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52976" y="606636"/>
            <a:ext cx="3366420" cy="2864517"/>
          </a:xfrm>
          <a:custGeom>
            <a:avLst/>
            <a:gdLst/>
            <a:ahLst/>
            <a:cxnLst/>
            <a:rect l="l" t="t" r="r" b="b"/>
            <a:pathLst>
              <a:path w="3366420" h="2864517">
                <a:moveTo>
                  <a:pt x="0" y="0"/>
                </a:moveTo>
                <a:lnTo>
                  <a:pt x="3366419" y="0"/>
                </a:lnTo>
                <a:lnTo>
                  <a:pt x="3366419" y="2864517"/>
                </a:lnTo>
                <a:lnTo>
                  <a:pt x="0" y="2864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8554058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Practical Applications </a:t>
            </a:r>
          </a:p>
        </p:txBody>
      </p:sp>
      <p:sp>
        <p:nvSpPr>
          <p:cNvPr id="8" name="Freeform 8"/>
          <p:cNvSpPr/>
          <p:nvPr/>
        </p:nvSpPr>
        <p:spPr>
          <a:xfrm>
            <a:off x="10233480" y="3698768"/>
            <a:ext cx="1744919" cy="2622146"/>
          </a:xfrm>
          <a:custGeom>
            <a:avLst/>
            <a:gdLst/>
            <a:ahLst/>
            <a:cxnLst/>
            <a:rect l="l" t="t" r="r" b="b"/>
            <a:pathLst>
              <a:path w="1744919" h="2622146">
                <a:moveTo>
                  <a:pt x="0" y="0"/>
                </a:moveTo>
                <a:lnTo>
                  <a:pt x="1744919" y="0"/>
                </a:lnTo>
                <a:lnTo>
                  <a:pt x="1744919" y="2622146"/>
                </a:lnTo>
                <a:lnTo>
                  <a:pt x="0" y="2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07066" y="7252311"/>
            <a:ext cx="2371048" cy="1892527"/>
          </a:xfrm>
          <a:custGeom>
            <a:avLst/>
            <a:gdLst/>
            <a:ahLst/>
            <a:cxnLst/>
            <a:rect l="l" t="t" r="r" b="b"/>
            <a:pathLst>
              <a:path w="2371048" h="1892527">
                <a:moveTo>
                  <a:pt x="0" y="0"/>
                </a:moveTo>
                <a:lnTo>
                  <a:pt x="2371048" y="0"/>
                </a:lnTo>
                <a:lnTo>
                  <a:pt x="2371048" y="1892528"/>
                </a:lnTo>
                <a:lnTo>
                  <a:pt x="0" y="1892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01612" y="3187331"/>
            <a:ext cx="7461705" cy="19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User interface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Recipe generator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Integration into existing apps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Policy making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243500"/>
            <a:ext cx="855405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Next Steps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612" y="7338875"/>
            <a:ext cx="8211526" cy="96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Further research into food emissions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Raise awareness to empower consumers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8972">
            <a:off x="11155957" y="3426888"/>
            <a:ext cx="4185950" cy="3265041"/>
          </a:xfrm>
          <a:custGeom>
            <a:avLst/>
            <a:gdLst/>
            <a:ahLst/>
            <a:cxnLst/>
            <a:rect l="l" t="t" r="r" b="b"/>
            <a:pathLst>
              <a:path w="4185950" h="3265041">
                <a:moveTo>
                  <a:pt x="0" y="0"/>
                </a:moveTo>
                <a:lnTo>
                  <a:pt x="4185950" y="0"/>
                </a:lnTo>
                <a:lnTo>
                  <a:pt x="4185950" y="3265041"/>
                </a:lnTo>
                <a:lnTo>
                  <a:pt x="0" y="326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78564" y="-422244"/>
            <a:ext cx="3492269" cy="5380246"/>
          </a:xfrm>
          <a:custGeom>
            <a:avLst/>
            <a:gdLst/>
            <a:ahLst/>
            <a:cxnLst/>
            <a:rect l="l" t="t" r="r" b="b"/>
            <a:pathLst>
              <a:path w="3492269" h="5380246">
                <a:moveTo>
                  <a:pt x="0" y="0"/>
                </a:moveTo>
                <a:lnTo>
                  <a:pt x="3492269" y="0"/>
                </a:lnTo>
                <a:lnTo>
                  <a:pt x="3492269" y="5380246"/>
                </a:lnTo>
                <a:lnTo>
                  <a:pt x="0" y="538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03495" y="-943261"/>
            <a:ext cx="3765248" cy="4482438"/>
          </a:xfrm>
          <a:custGeom>
            <a:avLst/>
            <a:gdLst/>
            <a:ahLst/>
            <a:cxnLst/>
            <a:rect l="l" t="t" r="r" b="b"/>
            <a:pathLst>
              <a:path w="3765248" h="448243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575620" y="1499267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0" y="0"/>
                </a:lnTo>
                <a:lnTo>
                  <a:pt x="1234870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195578" y="7610762"/>
            <a:ext cx="2558677" cy="3674340"/>
          </a:xfrm>
          <a:custGeom>
            <a:avLst/>
            <a:gdLst/>
            <a:ahLst/>
            <a:cxnLst/>
            <a:rect l="l" t="t" r="r" b="b"/>
            <a:pathLst>
              <a:path w="2558677" h="3674340">
                <a:moveTo>
                  <a:pt x="0" y="0"/>
                </a:moveTo>
                <a:lnTo>
                  <a:pt x="2558677" y="0"/>
                </a:lnTo>
                <a:lnTo>
                  <a:pt x="2558677" y="3674341"/>
                </a:lnTo>
                <a:lnTo>
                  <a:pt x="0" y="36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041307" y="3694697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700000">
            <a:off x="10264395" y="2716705"/>
            <a:ext cx="1500354" cy="5501297"/>
          </a:xfrm>
          <a:custGeom>
            <a:avLst/>
            <a:gdLst/>
            <a:ahLst/>
            <a:cxnLst/>
            <a:rect l="l" t="t" r="r" b="b"/>
            <a:pathLst>
              <a:path w="1500354" h="5501297">
                <a:moveTo>
                  <a:pt x="0" y="0"/>
                </a:moveTo>
                <a:lnTo>
                  <a:pt x="1500354" y="0"/>
                </a:lnTo>
                <a:lnTo>
                  <a:pt x="1500354" y="5501297"/>
                </a:lnTo>
                <a:lnTo>
                  <a:pt x="0" y="5501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1896452" y="7440726"/>
            <a:ext cx="4299126" cy="3032838"/>
          </a:xfrm>
          <a:custGeom>
            <a:avLst/>
            <a:gdLst/>
            <a:ahLst/>
            <a:cxnLst/>
            <a:rect l="l" t="t" r="r" b="b"/>
            <a:pathLst>
              <a:path w="4299126" h="3032838">
                <a:moveTo>
                  <a:pt x="4299126" y="0"/>
                </a:moveTo>
                <a:lnTo>
                  <a:pt x="0" y="0"/>
                </a:lnTo>
                <a:lnTo>
                  <a:pt x="0" y="3032838"/>
                </a:lnTo>
                <a:lnTo>
                  <a:pt x="4299126" y="3032838"/>
                </a:lnTo>
                <a:lnTo>
                  <a:pt x="42991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236985" y="4405137"/>
            <a:ext cx="2681069" cy="3205626"/>
          </a:xfrm>
          <a:custGeom>
            <a:avLst/>
            <a:gdLst/>
            <a:ahLst/>
            <a:cxnLst/>
            <a:rect l="l" t="t" r="r" b="b"/>
            <a:pathLst>
              <a:path w="2681069" h="3205626">
                <a:moveTo>
                  <a:pt x="0" y="0"/>
                </a:moveTo>
                <a:lnTo>
                  <a:pt x="2681069" y="0"/>
                </a:lnTo>
                <a:lnTo>
                  <a:pt x="2681069" y="3205625"/>
                </a:lnTo>
                <a:lnTo>
                  <a:pt x="0" y="3205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83904" y="5931303"/>
            <a:ext cx="11012548" cy="2592638"/>
            <a:chOff x="0" y="0"/>
            <a:chExt cx="14683398" cy="345685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09575"/>
              <a:ext cx="14683398" cy="2023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80"/>
                </a:lnSpc>
              </a:pPr>
              <a:r>
                <a:rPr lang="en-US" sz="12000">
                  <a:solidFill>
                    <a:srgbClr val="002F15"/>
                  </a:solidFill>
                  <a:latin typeface="Sergio Trendy"/>
                </a:rPr>
                <a:t>Thank You!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51671"/>
              <a:ext cx="1468339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2F15"/>
                  </a:solidFill>
                  <a:latin typeface="Garet"/>
                </a:rPr>
                <a:t>Rory Wilson &amp; Tommaso Salvatori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628429" y="-1088629"/>
            <a:ext cx="3821370" cy="3161315"/>
          </a:xfrm>
          <a:custGeom>
            <a:avLst/>
            <a:gdLst/>
            <a:ahLst/>
            <a:cxnLst/>
            <a:rect l="l" t="t" r="r" b="b"/>
            <a:pathLst>
              <a:path w="3821370" h="3161315">
                <a:moveTo>
                  <a:pt x="0" y="0"/>
                </a:moveTo>
                <a:lnTo>
                  <a:pt x="3821371" y="0"/>
                </a:lnTo>
                <a:lnTo>
                  <a:pt x="3821371" y="3161315"/>
                </a:lnTo>
                <a:lnTo>
                  <a:pt x="0" y="3161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77447" y="5664615"/>
            <a:ext cx="5341969" cy="1038348"/>
            <a:chOff x="0" y="0"/>
            <a:chExt cx="7122625" cy="1384464"/>
          </a:xfrm>
        </p:grpSpPr>
        <p:grpSp>
          <p:nvGrpSpPr>
            <p:cNvPr id="17" name="Group 17"/>
            <p:cNvGrpSpPr/>
            <p:nvPr/>
          </p:nvGrpSpPr>
          <p:grpSpPr>
            <a:xfrm>
              <a:off x="1670092" y="0"/>
              <a:ext cx="5452533" cy="1384464"/>
              <a:chOff x="0" y="0"/>
              <a:chExt cx="1077044" cy="2734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77044" cy="273474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3474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3474"/>
                    </a:lnTo>
                    <a:lnTo>
                      <a:pt x="0" y="273474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77044" cy="311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Is it expensive?​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447030" y="-212735"/>
              <a:ext cx="889737" cy="1783797"/>
              <a:chOff x="0" y="0"/>
              <a:chExt cx="231376" cy="4638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1376" cy="463876"/>
              </a:xfrm>
              <a:custGeom>
                <a:avLst/>
                <a:gdLst/>
                <a:ahLst/>
                <a:cxnLst/>
                <a:rect l="l" t="t" r="r" b="b"/>
                <a:pathLst>
                  <a:path w="231376" h="463876">
                    <a:moveTo>
                      <a:pt x="115688" y="0"/>
                    </a:moveTo>
                    <a:lnTo>
                      <a:pt x="231376" y="463876"/>
                    </a:lnTo>
                    <a:lnTo>
                      <a:pt x="0" y="463876"/>
                    </a:lnTo>
                    <a:lnTo>
                      <a:pt x="115688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36152" y="177271"/>
                <a:ext cx="159071" cy="253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77447" y="5664615"/>
            <a:ext cx="5341969" cy="1038348"/>
            <a:chOff x="0" y="0"/>
            <a:chExt cx="7122625" cy="1384464"/>
          </a:xfrm>
        </p:grpSpPr>
        <p:grpSp>
          <p:nvGrpSpPr>
            <p:cNvPr id="17" name="Group 17"/>
            <p:cNvGrpSpPr/>
            <p:nvPr/>
          </p:nvGrpSpPr>
          <p:grpSpPr>
            <a:xfrm>
              <a:off x="1670092" y="0"/>
              <a:ext cx="5452533" cy="1384464"/>
              <a:chOff x="0" y="0"/>
              <a:chExt cx="1077044" cy="2734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77044" cy="273474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3474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3474"/>
                    </a:lnTo>
                    <a:lnTo>
                      <a:pt x="0" y="273474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77044" cy="311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Is it expensive?​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447030" y="-212735"/>
              <a:ext cx="889737" cy="1783797"/>
              <a:chOff x="0" y="0"/>
              <a:chExt cx="231376" cy="4638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1376" cy="463876"/>
              </a:xfrm>
              <a:custGeom>
                <a:avLst/>
                <a:gdLst/>
                <a:ahLst/>
                <a:cxnLst/>
                <a:rect l="l" t="t" r="r" b="b"/>
                <a:pathLst>
                  <a:path w="231376" h="463876">
                    <a:moveTo>
                      <a:pt x="115688" y="0"/>
                    </a:moveTo>
                    <a:lnTo>
                      <a:pt x="231376" y="463876"/>
                    </a:lnTo>
                    <a:lnTo>
                      <a:pt x="0" y="463876"/>
                    </a:lnTo>
                    <a:lnTo>
                      <a:pt x="115688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36152" y="177271"/>
                <a:ext cx="159071" cy="253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4586098" y="6300788"/>
            <a:ext cx="5633317" cy="1780125"/>
            <a:chOff x="0" y="0"/>
            <a:chExt cx="7511089" cy="2373500"/>
          </a:xfrm>
        </p:grpSpPr>
        <p:grpSp>
          <p:nvGrpSpPr>
            <p:cNvPr id="24" name="Group 24"/>
            <p:cNvGrpSpPr/>
            <p:nvPr/>
          </p:nvGrpSpPr>
          <p:grpSpPr>
            <a:xfrm>
              <a:off x="2058556" y="968033"/>
              <a:ext cx="5452533" cy="1405467"/>
              <a:chOff x="0" y="0"/>
              <a:chExt cx="1077044" cy="27762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77044" cy="277623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7623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7623"/>
                    </a:lnTo>
                    <a:lnTo>
                      <a:pt x="0" y="277623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077044" cy="3157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about my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dietary needs?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3864476">
              <a:off x="785013" y="-224893"/>
              <a:ext cx="990700" cy="2364785"/>
              <a:chOff x="0" y="0"/>
              <a:chExt cx="257631" cy="61496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57631" cy="614961"/>
              </a:xfrm>
              <a:custGeom>
                <a:avLst/>
                <a:gdLst/>
                <a:ahLst/>
                <a:cxnLst/>
                <a:rect l="l" t="t" r="r" b="b"/>
                <a:pathLst>
                  <a:path w="257631" h="614961">
                    <a:moveTo>
                      <a:pt x="128816" y="0"/>
                    </a:moveTo>
                    <a:lnTo>
                      <a:pt x="257631" y="614961"/>
                    </a:lnTo>
                    <a:lnTo>
                      <a:pt x="0" y="614961"/>
                    </a:lnTo>
                    <a:lnTo>
                      <a:pt x="128816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40255" y="247418"/>
                <a:ext cx="177121" cy="3236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350891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77447" y="5664615"/>
            <a:ext cx="5341969" cy="1038348"/>
            <a:chOff x="0" y="0"/>
            <a:chExt cx="7122625" cy="1384464"/>
          </a:xfrm>
        </p:grpSpPr>
        <p:grpSp>
          <p:nvGrpSpPr>
            <p:cNvPr id="17" name="Group 17"/>
            <p:cNvGrpSpPr/>
            <p:nvPr/>
          </p:nvGrpSpPr>
          <p:grpSpPr>
            <a:xfrm>
              <a:off x="1670092" y="0"/>
              <a:ext cx="5452533" cy="1384464"/>
              <a:chOff x="0" y="0"/>
              <a:chExt cx="1077044" cy="2734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77044" cy="273474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3474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3474"/>
                    </a:lnTo>
                    <a:lnTo>
                      <a:pt x="0" y="273474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77044" cy="311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Is it expensive?​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447030" y="-212735"/>
              <a:ext cx="889737" cy="1783797"/>
              <a:chOff x="0" y="0"/>
              <a:chExt cx="231376" cy="4638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1376" cy="463876"/>
              </a:xfrm>
              <a:custGeom>
                <a:avLst/>
                <a:gdLst/>
                <a:ahLst/>
                <a:cxnLst/>
                <a:rect l="l" t="t" r="r" b="b"/>
                <a:pathLst>
                  <a:path w="231376" h="463876">
                    <a:moveTo>
                      <a:pt x="115688" y="0"/>
                    </a:moveTo>
                    <a:lnTo>
                      <a:pt x="231376" y="463876"/>
                    </a:lnTo>
                    <a:lnTo>
                      <a:pt x="0" y="463876"/>
                    </a:lnTo>
                    <a:lnTo>
                      <a:pt x="115688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36152" y="177271"/>
                <a:ext cx="159071" cy="253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4586098" y="6300788"/>
            <a:ext cx="5633317" cy="1780125"/>
            <a:chOff x="0" y="0"/>
            <a:chExt cx="7511089" cy="2373500"/>
          </a:xfrm>
        </p:grpSpPr>
        <p:grpSp>
          <p:nvGrpSpPr>
            <p:cNvPr id="24" name="Group 24"/>
            <p:cNvGrpSpPr/>
            <p:nvPr/>
          </p:nvGrpSpPr>
          <p:grpSpPr>
            <a:xfrm>
              <a:off x="2058556" y="968033"/>
              <a:ext cx="5452533" cy="1405467"/>
              <a:chOff x="0" y="0"/>
              <a:chExt cx="1077044" cy="27762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77044" cy="277623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7623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7623"/>
                    </a:lnTo>
                    <a:lnTo>
                      <a:pt x="0" y="277623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077044" cy="3157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about my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dietary needs?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3864476">
              <a:off x="785013" y="-224893"/>
              <a:ext cx="990700" cy="2364785"/>
              <a:chOff x="0" y="0"/>
              <a:chExt cx="257631" cy="61496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57631" cy="614961"/>
              </a:xfrm>
              <a:custGeom>
                <a:avLst/>
                <a:gdLst/>
                <a:ahLst/>
                <a:cxnLst/>
                <a:rect l="l" t="t" r="r" b="b"/>
                <a:pathLst>
                  <a:path w="257631" h="614961">
                    <a:moveTo>
                      <a:pt x="128816" y="0"/>
                    </a:moveTo>
                    <a:lnTo>
                      <a:pt x="257631" y="614961"/>
                    </a:lnTo>
                    <a:lnTo>
                      <a:pt x="0" y="614961"/>
                    </a:lnTo>
                    <a:lnTo>
                      <a:pt x="128816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40255" y="247418"/>
                <a:ext cx="177121" cy="3236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4451696" y="6833859"/>
            <a:ext cx="5344824" cy="2878691"/>
            <a:chOff x="0" y="0"/>
            <a:chExt cx="7126432" cy="3838255"/>
          </a:xfrm>
        </p:grpSpPr>
        <p:grpSp>
          <p:nvGrpSpPr>
            <p:cNvPr id="31" name="Group 31"/>
            <p:cNvGrpSpPr/>
            <p:nvPr/>
          </p:nvGrpSpPr>
          <p:grpSpPr>
            <a:xfrm>
              <a:off x="1710034" y="2246938"/>
              <a:ext cx="5416397" cy="1591317"/>
              <a:chOff x="0" y="0"/>
              <a:chExt cx="1104672" cy="32454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104672" cy="324548"/>
              </a:xfrm>
              <a:custGeom>
                <a:avLst/>
                <a:gdLst/>
                <a:ahLst/>
                <a:cxnLst/>
                <a:rect l="l" t="t" r="r" b="b"/>
                <a:pathLst>
                  <a:path w="1104672" h="324548">
                    <a:moveTo>
                      <a:pt x="0" y="0"/>
                    </a:moveTo>
                    <a:lnTo>
                      <a:pt x="1104672" y="0"/>
                    </a:lnTo>
                    <a:lnTo>
                      <a:pt x="1104672" y="324548"/>
                    </a:lnTo>
                    <a:lnTo>
                      <a:pt x="0" y="324548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1104672" cy="3626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Can I still meet nutritional requirements?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2234952">
              <a:off x="783308" y="-6578"/>
              <a:ext cx="959521" cy="2911611"/>
              <a:chOff x="0" y="0"/>
              <a:chExt cx="257631" cy="78176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57631" cy="781767"/>
              </a:xfrm>
              <a:custGeom>
                <a:avLst/>
                <a:gdLst/>
                <a:ahLst/>
                <a:cxnLst/>
                <a:rect l="l" t="t" r="r" b="b"/>
                <a:pathLst>
                  <a:path w="257631" h="781767">
                    <a:moveTo>
                      <a:pt x="128816" y="0"/>
                    </a:moveTo>
                    <a:lnTo>
                      <a:pt x="257631" y="781767"/>
                    </a:lnTo>
                    <a:lnTo>
                      <a:pt x="0" y="781767"/>
                    </a:lnTo>
                    <a:lnTo>
                      <a:pt x="128816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40255" y="324863"/>
                <a:ext cx="177121" cy="4010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 dirty="0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 dirty="0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6262527" y="-1263720"/>
            <a:ext cx="2241615" cy="5011741"/>
          </a:xfrm>
          <a:custGeom>
            <a:avLst/>
            <a:gdLst/>
            <a:ahLst/>
            <a:cxnLst/>
            <a:rect l="l" t="t" r="r" b="b"/>
            <a:pathLst>
              <a:path w="2241615" h="5011741">
                <a:moveTo>
                  <a:pt x="0" y="0"/>
                </a:moveTo>
                <a:lnTo>
                  <a:pt x="2241615" y="0"/>
                </a:lnTo>
                <a:lnTo>
                  <a:pt x="2241615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20221" y="941764"/>
            <a:ext cx="7184569" cy="2722603"/>
            <a:chOff x="0" y="0"/>
            <a:chExt cx="9579425" cy="3630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579425" cy="3630137"/>
              <a:chOff x="0" y="0"/>
              <a:chExt cx="1742704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4270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42704" h="660400">
                    <a:moveTo>
                      <a:pt x="161824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18244" y="0"/>
                    </a:lnTo>
                    <a:cubicBezTo>
                      <a:pt x="1686824" y="0"/>
                      <a:pt x="1742704" y="55880"/>
                      <a:pt x="1742704" y="124460"/>
                    </a:cubicBezTo>
                    <a:lnTo>
                      <a:pt x="1742704" y="535940"/>
                    </a:lnTo>
                    <a:cubicBezTo>
                      <a:pt x="1742704" y="604520"/>
                      <a:pt x="1686824" y="660400"/>
                      <a:pt x="1618244" y="660400"/>
                    </a:cubicBezTo>
                    <a:close/>
                  </a:path>
                </a:pathLst>
              </a:custGeom>
              <a:solidFill>
                <a:srgbClr val="FFF0D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569323"/>
              <a:ext cx="9579425" cy="2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Emissions - kg CO2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Nutritients - macro &amp; micro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Price - $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FDA Nutritional Requirements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657923" y="2579059"/>
            <a:ext cx="4227597" cy="3597300"/>
          </a:xfrm>
          <a:custGeom>
            <a:avLst/>
            <a:gdLst/>
            <a:ahLst/>
            <a:cxnLst/>
            <a:rect l="l" t="t" r="r" b="b"/>
            <a:pathLst>
              <a:path w="4227597" h="3597300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46826" y="3664367"/>
            <a:ext cx="3127248" cy="4114800"/>
          </a:xfrm>
          <a:custGeom>
            <a:avLst/>
            <a:gdLst/>
            <a:ahLst/>
            <a:cxnLst/>
            <a:rect l="l" t="t" r="r" b="b"/>
            <a:pathLst>
              <a:path w="3127248" h="4114800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220317" y="7663700"/>
            <a:ext cx="3088164" cy="3692370"/>
          </a:xfrm>
          <a:custGeom>
            <a:avLst/>
            <a:gdLst/>
            <a:ahLst/>
            <a:cxnLst/>
            <a:rect l="l" t="t" r="r" b="b"/>
            <a:pathLst>
              <a:path w="3088164" h="3692370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91394" y="5998436"/>
            <a:ext cx="3059572" cy="3781568"/>
          </a:xfrm>
          <a:custGeom>
            <a:avLst/>
            <a:gdLst/>
            <a:ahLst/>
            <a:cxnLst/>
            <a:rect l="l" t="t" r="r" b="b"/>
            <a:pathLst>
              <a:path w="3059572" h="3781568">
                <a:moveTo>
                  <a:pt x="0" y="0"/>
                </a:moveTo>
                <a:lnTo>
                  <a:pt x="3059572" y="0"/>
                </a:lnTo>
                <a:lnTo>
                  <a:pt x="3059572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233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65412" y="1804782"/>
            <a:ext cx="4745184" cy="110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9"/>
              </a:lnSpc>
            </a:pPr>
            <a:r>
              <a:rPr lang="en-US" sz="7990">
                <a:solidFill>
                  <a:srgbClr val="002F15"/>
                </a:solidFill>
                <a:latin typeface="Sergio Trendy"/>
              </a:rPr>
              <a:t>43 Foods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6262527" y="-1263720"/>
            <a:ext cx="2241615" cy="5011741"/>
          </a:xfrm>
          <a:custGeom>
            <a:avLst/>
            <a:gdLst/>
            <a:ahLst/>
            <a:cxnLst/>
            <a:rect l="l" t="t" r="r" b="b"/>
            <a:pathLst>
              <a:path w="2241615" h="5011741">
                <a:moveTo>
                  <a:pt x="0" y="0"/>
                </a:moveTo>
                <a:lnTo>
                  <a:pt x="2241615" y="0"/>
                </a:lnTo>
                <a:lnTo>
                  <a:pt x="2241615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20221" y="941764"/>
            <a:ext cx="7184569" cy="2722603"/>
            <a:chOff x="0" y="0"/>
            <a:chExt cx="9579425" cy="3630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579425" cy="3630137"/>
              <a:chOff x="0" y="0"/>
              <a:chExt cx="1742704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4270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42704" h="660400">
                    <a:moveTo>
                      <a:pt x="161824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18244" y="0"/>
                    </a:lnTo>
                    <a:cubicBezTo>
                      <a:pt x="1686824" y="0"/>
                      <a:pt x="1742704" y="55880"/>
                      <a:pt x="1742704" y="124460"/>
                    </a:cubicBezTo>
                    <a:lnTo>
                      <a:pt x="1742704" y="535940"/>
                    </a:lnTo>
                    <a:cubicBezTo>
                      <a:pt x="1742704" y="604520"/>
                      <a:pt x="1686824" y="660400"/>
                      <a:pt x="1618244" y="660400"/>
                    </a:cubicBezTo>
                    <a:close/>
                  </a:path>
                </a:pathLst>
              </a:custGeom>
              <a:solidFill>
                <a:srgbClr val="FFF0D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569323"/>
              <a:ext cx="9579425" cy="2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Emissions - kg CO2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Nutritients - macro &amp; micro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Price - $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FDA Nutritional Requirements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657923" y="2579059"/>
            <a:ext cx="4227597" cy="3597300"/>
          </a:xfrm>
          <a:custGeom>
            <a:avLst/>
            <a:gdLst/>
            <a:ahLst/>
            <a:cxnLst/>
            <a:rect l="l" t="t" r="r" b="b"/>
            <a:pathLst>
              <a:path w="4227597" h="3597300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46826" y="3664367"/>
            <a:ext cx="3127248" cy="4114800"/>
          </a:xfrm>
          <a:custGeom>
            <a:avLst/>
            <a:gdLst/>
            <a:ahLst/>
            <a:cxnLst/>
            <a:rect l="l" t="t" r="r" b="b"/>
            <a:pathLst>
              <a:path w="3127248" h="4114800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220317" y="7663700"/>
            <a:ext cx="3088164" cy="3692370"/>
          </a:xfrm>
          <a:custGeom>
            <a:avLst/>
            <a:gdLst/>
            <a:ahLst/>
            <a:cxnLst/>
            <a:rect l="l" t="t" r="r" b="b"/>
            <a:pathLst>
              <a:path w="3088164" h="3692370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91394" y="5998436"/>
            <a:ext cx="3059572" cy="3781568"/>
          </a:xfrm>
          <a:custGeom>
            <a:avLst/>
            <a:gdLst/>
            <a:ahLst/>
            <a:cxnLst/>
            <a:rect l="l" t="t" r="r" b="b"/>
            <a:pathLst>
              <a:path w="3059572" h="3781568">
                <a:moveTo>
                  <a:pt x="0" y="0"/>
                </a:moveTo>
                <a:lnTo>
                  <a:pt x="3059572" y="0"/>
                </a:lnTo>
                <a:lnTo>
                  <a:pt x="3059572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233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65412" y="1804782"/>
            <a:ext cx="4745184" cy="110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9"/>
              </a:lnSpc>
            </a:pPr>
            <a:r>
              <a:rPr lang="en-US" sz="7990">
                <a:solidFill>
                  <a:srgbClr val="002F15"/>
                </a:solidFill>
                <a:latin typeface="Sergio Trendy"/>
              </a:rPr>
              <a:t>43 Foods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D6230-A1C9-7B57-D6F0-EF729652DE2B}"/>
              </a:ext>
            </a:extLst>
          </p:cNvPr>
          <p:cNvGrpSpPr/>
          <p:nvPr/>
        </p:nvGrpSpPr>
        <p:grpSpPr>
          <a:xfrm>
            <a:off x="2601325" y="3750974"/>
            <a:ext cx="12440143" cy="7184098"/>
            <a:chOff x="2601325" y="3750974"/>
            <a:chExt cx="12440143" cy="718409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01325" y="3750974"/>
              <a:ext cx="12440143" cy="7184098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4786703" y="4122979"/>
              <a:ext cx="9662790" cy="509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0"/>
                </a:lnSpc>
              </a:pPr>
              <a:r>
                <a:rPr lang="en-US" sz="3384" dirty="0">
                  <a:solidFill>
                    <a:srgbClr val="002F15"/>
                  </a:solidFill>
                  <a:latin typeface="Sergio Trendy"/>
                </a:rPr>
                <a:t>Highest CO2 Emitting Foods (per kg)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852</Words>
  <Application>Microsoft Office PowerPoint</Application>
  <PresentationFormat>Custom</PresentationFormat>
  <Paragraphs>232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Canva Sans Bold</vt:lpstr>
      <vt:lpstr>Arial</vt:lpstr>
      <vt:lpstr>Garet</vt:lpstr>
      <vt:lpstr>Sergio Trendy</vt:lpstr>
      <vt:lpstr>Canva Sans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Illustrative Food Daily Weekly Monthly Planner Planner Presentation</dc:title>
  <cp:lastModifiedBy>Rory Wilson</cp:lastModifiedBy>
  <cp:revision>2</cp:revision>
  <dcterms:created xsi:type="dcterms:W3CDTF">2006-08-16T00:00:00Z</dcterms:created>
  <dcterms:modified xsi:type="dcterms:W3CDTF">2023-12-09T05:04:05Z</dcterms:modified>
  <dc:identifier>DAF2b8_o_PE</dc:identifier>
</cp:coreProperties>
</file>